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3" r:id="rId7"/>
    <p:sldId id="260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4D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12" Type="http://schemas.microsoft.com/office/2007/relationships/hdphoto" Target="../media/hdphoto3.wdp"/><Relationship Id="rId17" Type="http://schemas.microsoft.com/office/2007/relationships/hdphoto" Target="../media/hdphoto9.wdp"/><Relationship Id="rId2" Type="http://schemas.openxmlformats.org/officeDocument/2006/relationships/audio" Target="../media/audio2.wav"/><Relationship Id="rId16" Type="http://schemas.openxmlformats.org/officeDocument/2006/relationships/image" Target="../media/image26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microsoft.com/office/2007/relationships/hdphoto" Target="../media/hdphoto12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1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3.wdp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microsoft.com/office/2007/relationships/hdphoto" Target="../media/hdphoto13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1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12" Type="http://schemas.openxmlformats.org/officeDocument/2006/relationships/image" Target="../media/image2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image" Target="../media/image13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19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12" Type="http://schemas.microsoft.com/office/2007/relationships/hdphoto" Target="../media/hdphoto1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19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12" Type="http://schemas.microsoft.com/office/2007/relationships/hdphoto" Target="../media/hdphoto1.wdp"/><Relationship Id="rId17" Type="http://schemas.openxmlformats.org/officeDocument/2006/relationships/image" Target="../media/image17.png"/><Relationship Id="rId2" Type="http://schemas.openxmlformats.org/officeDocument/2006/relationships/audio" Target="../media/audio2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12" Type="http://schemas.microsoft.com/office/2007/relationships/hdphoto" Target="../media/hdphoto1.wdp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8.wmf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openxmlformats.org/officeDocument/2006/relationships/image" Target="../media/image23.png"/><Relationship Id="rId17" Type="http://schemas.openxmlformats.org/officeDocument/2006/relationships/image" Target="../media/image2.png"/><Relationship Id="rId2" Type="http://schemas.openxmlformats.org/officeDocument/2006/relationships/audio" Target="../media/audio1.wav"/><Relationship Id="rId16" Type="http://schemas.openxmlformats.org/officeDocument/2006/relationships/image" Target="../media/image25.jpe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4.jpeg"/><Relationship Id="rId10" Type="http://schemas.openxmlformats.org/officeDocument/2006/relationships/image" Target="../media/image21.png"/><Relationship Id="rId19" Type="http://schemas.microsoft.com/office/2007/relationships/hdphoto" Target="../media/hdphoto9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3.wdp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microsoft.com/office/2007/relationships/hdphoto" Target="../media/hdphoto10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3.wdp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19" Type="http://schemas.microsoft.com/office/2007/relationships/hdphoto" Target="../media/hdphoto11.wdp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 rot="20882152">
            <a:off x="820340" y="3155418"/>
            <a:ext cx="2202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MY GRANDFATHER</a:t>
            </a:r>
            <a:endParaRPr lang="fr-FR" dirty="0" smtClean="0">
              <a:latin typeface="Lucida Handwriting" panose="03010101010101010101" pitchFamily="66" charset="0"/>
            </a:endParaRPr>
          </a:p>
          <a:p>
            <a:pPr algn="ctr"/>
            <a:r>
              <a:rPr lang="fr-FR" b="1" dirty="0" smtClean="0">
                <a:latin typeface="Lucida Handwriting" panose="03010101010101010101" pitchFamily="66" charset="0"/>
              </a:rPr>
              <a:t>Make </a:t>
            </a:r>
          </a:p>
          <a:p>
            <a:pPr algn="ctr"/>
            <a:r>
              <a:rPr lang="fr-FR" b="1" dirty="0" smtClean="0">
                <a:latin typeface="Lucida Handwriting" panose="03010101010101010101" pitchFamily="66" charset="0"/>
              </a:rPr>
              <a:t>a sentence  </a:t>
            </a:r>
          </a:p>
          <a:p>
            <a:pPr algn="ctr"/>
            <a:endParaRPr lang="fr-FR" b="1" dirty="0" smtClean="0">
              <a:latin typeface="Lucida Handwriting" panose="03010101010101010101" pitchFamily="66" charset="0"/>
            </a:endParaRPr>
          </a:p>
          <a:p>
            <a:pPr algn="ctr"/>
            <a:r>
              <a:rPr lang="fr-FR" b="1" dirty="0" smtClean="0">
                <a:latin typeface="Lucida Handwriting" panose="03010101010101010101" pitchFamily="66" charset="0"/>
              </a:rPr>
              <a:t>Find  </a:t>
            </a:r>
          </a:p>
          <a:p>
            <a:pPr algn="ctr"/>
            <a:r>
              <a:rPr lang="fr-FR" b="1" dirty="0" smtClean="0">
                <a:latin typeface="Lucida Handwriting" panose="03010101010101010101" pitchFamily="66" charset="0"/>
              </a:rPr>
              <a:t>the photo of my grandfather.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Used to – Present Simple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 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228858"/>
            <a:ext cx="664377" cy="6881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100000" l="0" r="100000">
                        <a14:foregroundMark x1="29104" y1="10125" x2="27612" y2="19250"/>
                        <a14:foregroundMark x1="36007" y1="18875" x2="47761" y2="20625"/>
                        <a14:foregroundMark x1="59701" y1="17250" x2="59701" y2="22625"/>
                        <a14:foregroundMark x1="69963" y1="10875" x2="72388" y2="17625"/>
                        <a14:foregroundMark x1="39366" y1="26750" x2="58769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68" y="2060849"/>
            <a:ext cx="246602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685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684006" y="2435194"/>
            <a:ext cx="1368152" cy="2016465"/>
            <a:chOff x="2684006" y="2435194"/>
            <a:chExt cx="1368152" cy="201646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84006" y="2435194"/>
              <a:ext cx="1368152" cy="201646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80" b="91152" l="5034" r="89933">
                          <a14:foregroundMark x1="56716" y1="74333" x2="67761" y2="70333"/>
                          <a14:foregroundMark x1="71045" y1="73000" x2="74925" y2="68333"/>
                          <a14:backgroundMark x1="14094" y1="14747" x2="30201" y2="78652"/>
                          <a14:backgroundMark x1="80872" y1="10955" x2="73490" y2="60955"/>
                          <a14:backgroundMark x1="61745" y1="58708" x2="78188" y2="66994"/>
                          <a14:backgroundMark x1="78188" y1="74017" x2="65101" y2="89747"/>
                          <a14:backgroundMark x1="22090" y1="15000" x2="75821" y2="3333"/>
                          <a14:backgroundMark x1="64478" y1="8667" x2="80597" y2="14667"/>
                          <a14:backgroundMark x1="35522" y1="58333" x2="41194" y2="58333"/>
                          <a14:backgroundMark x1="62388" y1="57667" x2="58209" y2="57667"/>
                          <a14:backgroundMark x1="26567" y1="9667" x2="6567" y2="12333"/>
                          <a14:backgroundMark x1="8657" y1="16333" x2="20000" y2="88000"/>
                          <a14:backgroundMark x1="18507" y1="75333" x2="18507" y2="89667"/>
                          <a14:backgroundMark x1="18507" y1="86000" x2="21194" y2="9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r="19091"/>
            <a:stretch/>
          </p:blipFill>
          <p:spPr>
            <a:xfrm>
              <a:off x="2939187" y="2573988"/>
              <a:ext cx="936104" cy="1374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660902" y="3200900"/>
            <a:ext cx="2273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take  the interviews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dirty="0" smtClean="0">
                <a:latin typeface="Lucida Handwriting" panose="03010101010101010101" pitchFamily="66" charset="0"/>
              </a:rPr>
              <a:t>relax  by the beach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808374">
            <a:off x="696146" y="3158998"/>
            <a:ext cx="2186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</a:t>
            </a:r>
            <a:r>
              <a:rPr lang="ru-RU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journalist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take  the interviews 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often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relaxes</a:t>
            </a:r>
            <a:r>
              <a:rPr lang="fr-FR" b="1" dirty="0" smtClean="0">
                <a:latin typeface="Lucida Handwriting" panose="03010101010101010101" pitchFamily="66" charset="0"/>
              </a:rPr>
              <a:t>  by the  beach.  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76056" y="2466206"/>
            <a:ext cx="1368152" cy="2016465"/>
            <a:chOff x="5076056" y="2466206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5076056" y="2466206"/>
              <a:ext cx="1368152" cy="201646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238" y="2689796"/>
              <a:ext cx="864097" cy="117125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4" y="332656"/>
              <a:ext cx="1718000" cy="118723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6" y="376001"/>
              <a:ext cx="1224137" cy="95455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713" r="97760">
                          <a14:foregroundMark x1="54018" y1="77108" x2="62846" y2="78715"/>
                          <a14:foregroundMark x1="76812" y1="81392" x2="77075" y2="92503"/>
                          <a14:foregroundMark x1="93939" y1="60375" x2="97760" y2="96519"/>
                          <a14:foregroundMark x1="87088" y1="84070" x2="84321" y2="89960"/>
                          <a14:foregroundMark x1="3030" y1="73494" x2="3030" y2="95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266" y="332656"/>
              <a:ext cx="2403699" cy="144016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654" y1="81571" x2="4808" y2="90286"/>
                        <a14:foregroundMark x1="61538" y1="85286" x2="74808" y2="96714"/>
                        <a14:foregroundMark x1="84423" y1="21857" x2="81538" y2="26714"/>
                        <a14:foregroundMark x1="68269" y1="5000" x2="73462" y2="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38" y="2712429"/>
            <a:ext cx="2939422" cy="42056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5" y="3322496"/>
            <a:ext cx="628442" cy="417382"/>
          </a:xfrm>
          <a:prstGeom prst="rect">
            <a:avLst/>
          </a:prstGeom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685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4006" y="2435194"/>
            <a:ext cx="1368152" cy="2016465"/>
            <a:chOff x="2684006" y="2435194"/>
            <a:chExt cx="1368152" cy="201646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84006" y="2435194"/>
              <a:ext cx="1368152" cy="201646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80" b="91152" l="5034" r="89933">
                          <a14:foregroundMark x1="56716" y1="74333" x2="67761" y2="70333"/>
                          <a14:foregroundMark x1="71045" y1="73000" x2="74925" y2="68333"/>
                          <a14:backgroundMark x1="14094" y1="14747" x2="30201" y2="78652"/>
                          <a14:backgroundMark x1="80872" y1="10955" x2="73490" y2="60955"/>
                          <a14:backgroundMark x1="61745" y1="58708" x2="78188" y2="66994"/>
                          <a14:backgroundMark x1="78188" y1="74017" x2="65101" y2="89747"/>
                          <a14:backgroundMark x1="22090" y1="15000" x2="75821" y2="3333"/>
                          <a14:backgroundMark x1="64478" y1="8667" x2="80597" y2="14667"/>
                          <a14:backgroundMark x1="35522" y1="58333" x2="41194" y2="58333"/>
                          <a14:backgroundMark x1="62388" y1="57667" x2="58209" y2="57667"/>
                          <a14:backgroundMark x1="26567" y1="9667" x2="6567" y2="12333"/>
                          <a14:backgroundMark x1="8657" y1="16333" x2="20000" y2="88000"/>
                          <a14:backgroundMark x1="18507" y1="75333" x2="18507" y2="89667"/>
                          <a14:backgroundMark x1="18507" y1="86000" x2="21194" y2="9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r="19091"/>
            <a:stretch/>
          </p:blipFill>
          <p:spPr>
            <a:xfrm>
              <a:off x="2939187" y="2573988"/>
              <a:ext cx="936104" cy="1374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660902" y="3339399"/>
            <a:ext cx="2273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Perform tricks on the trapeze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dirty="0" smtClean="0">
                <a:latin typeface="Lucida Handwriting" panose="03010101010101010101" pitchFamily="66" charset="0"/>
              </a:rPr>
              <a:t>Play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808374">
            <a:off x="871691" y="3364117"/>
            <a:ext cx="2186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</a:t>
            </a:r>
            <a:r>
              <a:rPr lang="ru-RU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trapeze artist.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perform tricks   on the  trapeze.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often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plays</a:t>
            </a:r>
            <a:r>
              <a:rPr lang="fr-FR" b="1" dirty="0" smtClean="0">
                <a:latin typeface="Lucida Handwriting" panose="03010101010101010101" pitchFamily="66" charset="0"/>
              </a:rPr>
              <a:t>  golf  with his wife.  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76056" y="2466206"/>
            <a:ext cx="1368152" cy="2016465"/>
            <a:chOff x="5076056" y="2466206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5076056" y="2466206"/>
              <a:ext cx="1368152" cy="201646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238" y="2689796"/>
              <a:ext cx="864097" cy="117125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4" y="332656"/>
              <a:ext cx="1718000" cy="118723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6" y="376001"/>
              <a:ext cx="1224137" cy="95455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713" r="97760">
                          <a14:foregroundMark x1="54018" y1="77108" x2="62846" y2="78715"/>
                          <a14:foregroundMark x1="76812" y1="81392" x2="77075" y2="92503"/>
                          <a14:foregroundMark x1="93939" y1="60375" x2="97760" y2="96519"/>
                          <a14:foregroundMark x1="87088" y1="84070" x2="84321" y2="89960"/>
                          <a14:foregroundMark x1="3030" y1="73494" x2="3030" y2="95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266" y="332656"/>
              <a:ext cx="2403699" cy="144016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641" l="0" r="100000">
                        <a14:foregroundMark x1="16440" y1="35462" x2="22554" y2="56386"/>
                        <a14:foregroundMark x1="20380" y1="44565" x2="32201" y2="55027"/>
                        <a14:foregroundMark x1="17935" y1="36821" x2="20652" y2="30435"/>
                        <a14:foregroundMark x1="12500" y1="36957" x2="12500" y2="39130"/>
                        <a14:foregroundMark x1="9783" y1="48234" x2="18342" y2="57880"/>
                        <a14:foregroundMark x1="8016" y1="46332" x2="8288" y2="50951"/>
                        <a14:foregroundMark x1="21060" y1="43071" x2="24321" y2="43614"/>
                        <a14:foregroundMark x1="22826" y1="42255" x2="28261" y2="42391"/>
                        <a14:foregroundMark x1="63859" y1="2446" x2="65625" y2="16304"/>
                        <a14:foregroundMark x1="55571" y1="17120" x2="65082" y2="26359"/>
                        <a14:foregroundMark x1="79620" y1="13995" x2="72011" y2="20652"/>
                        <a14:foregroundMark x1="23098" y1="50543" x2="27038" y2="57880"/>
                        <a14:foregroundMark x1="38587" y1="85326" x2="44701" y2="94565"/>
                        <a14:foregroundMark x1="49185" y1="77717" x2="55027" y2="76902"/>
                        <a14:foregroundMark x1="49592" y1="93071" x2="56793" y2="97690"/>
                        <a14:foregroundMark x1="88451" y1="98641" x2="85326" y2="96875"/>
                        <a14:foregroundMark x1="75951" y1="91168" x2="75000" y2="93207"/>
                        <a14:foregroundMark x1="36821" y1="29212" x2="41033" y2="32609"/>
                        <a14:foregroundMark x1="45245" y1="76495" x2="45245" y2="84103"/>
                        <a14:foregroundMark x1="50136" y1="79212" x2="49185" y2="92255"/>
                        <a14:backgroundMark x1="47690" y1="78397" x2="47418" y2="89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35" y="1794518"/>
            <a:ext cx="2997191" cy="516427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86" y="2820307"/>
            <a:ext cx="360040" cy="417382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26890" y="6420260"/>
            <a:ext cx="370232" cy="414937"/>
          </a:xfrm>
          <a:prstGeom prst="actionButtonHome">
            <a:avLst/>
          </a:prstGeom>
          <a:solidFill>
            <a:srgbClr val="00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8" name="Imagem 22" descr="C:\Documents and Settings\vanda\Ambiente de trabalho\Nova pasta\000803_1071_1188_vuvv.wmf"/>
            <p:cNvPicPr/>
            <p:nvPr/>
          </p:nvPicPr>
          <p:blipFill rotWithShape="1">
            <a:blip r:embed="rId7" cstate="print">
              <a:grayscl/>
            </a:blip>
            <a:srcRect b="38396"/>
            <a:stretch/>
          </p:blipFill>
          <p:spPr bwMode="auto">
            <a:xfrm>
              <a:off x="7092280" y="350277"/>
              <a:ext cx="1584176" cy="105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4860032" y="2441145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4860032" y="2441145"/>
              <a:ext cx="1368152" cy="20164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04" y="2712030"/>
              <a:ext cx="977384" cy="1008112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" r="100000">
                        <a14:foregroundMark x1="77333" y1="45667" x2="77667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48" y="2611060"/>
            <a:ext cx="3564337" cy="410592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683567" y="537306"/>
              <a:ext cx="1584177" cy="907616"/>
              <a:chOff x="-2268760" y="2924944"/>
              <a:chExt cx="1584177" cy="90761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82"/>
              <a:stretch/>
            </p:blipFill>
            <p:spPr>
              <a:xfrm>
                <a:off x="-2268760" y="2924944"/>
                <a:ext cx="1584177" cy="8646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/>
            </p:blipFill>
            <p:spPr>
              <a:xfrm>
                <a:off x="-1726192" y="3357245"/>
                <a:ext cx="513057" cy="475315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730581" y="3332098"/>
            <a:ext cx="2202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work  in a big ship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Sit   and read  </a:t>
            </a:r>
            <a:r>
              <a:rPr lang="fr-FR" dirty="0" smtClean="0">
                <a:latin typeface="Lucida Handwriting" panose="03010101010101010101" pitchFamily="66" charset="0"/>
              </a:rPr>
              <a:t>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076056" y="2466206"/>
            <a:ext cx="1368152" cy="2016465"/>
            <a:chOff x="2627784" y="2445417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27784" y="2445417"/>
              <a:ext cx="1368152" cy="20164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08" y="2650295"/>
              <a:ext cx="891104" cy="1149583"/>
            </a:xfrm>
            <a:prstGeom prst="ellipse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20808374">
            <a:off x="847690" y="3138319"/>
            <a:ext cx="2180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sailor.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work in a big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ship.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often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sits </a:t>
            </a:r>
            <a:r>
              <a:rPr lang="fr-FR" b="1" dirty="0" smtClean="0">
                <a:latin typeface="Lucida Handwriting" panose="03010101010101010101" pitchFamily="66" charset="0"/>
              </a:rPr>
              <a:t> in  the armchair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and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reads</a:t>
            </a:r>
            <a:r>
              <a:rPr lang="fr-FR" b="1" dirty="0" smtClean="0">
                <a:latin typeface="Lucida Handwriting" panose="03010101010101010101" pitchFamily="66" charset="0"/>
              </a:rPr>
              <a:t>  a newspaper. </a:t>
            </a:r>
            <a:endParaRPr lang="ru-RU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228858"/>
            <a:ext cx="664377" cy="68813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8" name="Imagem 22" descr="C:\Documents and Settings\vanda\Ambiente de trabalho\Nova pasta\000803_1071_1188_vuvv.wmf"/>
            <p:cNvPicPr/>
            <p:nvPr/>
          </p:nvPicPr>
          <p:blipFill rotWithShape="1">
            <a:blip r:embed="rId7" cstate="print">
              <a:grayscl/>
            </a:blip>
            <a:srcRect b="38396"/>
            <a:stretch/>
          </p:blipFill>
          <p:spPr bwMode="auto">
            <a:xfrm>
              <a:off x="7092280" y="350277"/>
              <a:ext cx="1584176" cy="105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4860032" y="2441145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4860032" y="2441145"/>
              <a:ext cx="1368152" cy="20164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04" y="2712030"/>
              <a:ext cx="977384" cy="100811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683567" y="537306"/>
              <a:ext cx="1584177" cy="907616"/>
              <a:chOff x="-2268760" y="2924944"/>
              <a:chExt cx="1584177" cy="90761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82"/>
              <a:stretch/>
            </p:blipFill>
            <p:spPr>
              <a:xfrm>
                <a:off x="-2268760" y="2924944"/>
                <a:ext cx="1584177" cy="8646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/>
            </p:blipFill>
            <p:spPr>
              <a:xfrm>
                <a:off x="-1726192" y="3357245"/>
                <a:ext cx="513057" cy="475315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737899" y="3331331"/>
            <a:ext cx="2195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Arrest  the criminals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write 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076056" y="2466206"/>
            <a:ext cx="1368152" cy="2016465"/>
            <a:chOff x="2627784" y="2445417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27784" y="2445417"/>
              <a:ext cx="1368152" cy="20164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08" y="2650295"/>
              <a:ext cx="891104" cy="1149583"/>
            </a:xfrm>
            <a:prstGeom prst="ellipse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20808374">
            <a:off x="762812" y="3306976"/>
            <a:ext cx="221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policeman.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arrest  the criminals</a:t>
            </a:r>
            <a:r>
              <a:rPr lang="fr-FR" b="1" dirty="0">
                <a:latin typeface="Lucida Handwriting" panose="03010101010101010101" pitchFamily="66" charset="0"/>
              </a:rPr>
              <a:t>.</a:t>
            </a:r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writes </a:t>
            </a:r>
            <a:r>
              <a:rPr lang="fr-FR" b="1" dirty="0" smtClean="0">
                <a:latin typeface="Lucida Handwriting" panose="03010101010101010101" pitchFamily="66" charset="0"/>
              </a:rPr>
              <a:t>the crime novels.</a:t>
            </a:r>
            <a:endParaRPr lang="ru-RU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2610" r="97077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94"/>
          <a:stretch/>
        </p:blipFill>
        <p:spPr>
          <a:xfrm>
            <a:off x="7115965" y="1981105"/>
            <a:ext cx="1728192" cy="512867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37" y="2739793"/>
            <a:ext cx="850647" cy="68813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8" name="Imagem 22" descr="C:\Documents and Settings\vanda\Ambiente de trabalho\Nova pasta\000803_1071_1188_vuvv.wmf"/>
            <p:cNvPicPr/>
            <p:nvPr/>
          </p:nvPicPr>
          <p:blipFill rotWithShape="1">
            <a:blip r:embed="rId7" cstate="print">
              <a:grayscl/>
            </a:blip>
            <a:srcRect b="38396"/>
            <a:stretch/>
          </p:blipFill>
          <p:spPr bwMode="auto">
            <a:xfrm>
              <a:off x="7092280" y="350277"/>
              <a:ext cx="1584176" cy="105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4860032" y="2441145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4860032" y="2441145"/>
              <a:ext cx="1368152" cy="20164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04" y="2712030"/>
              <a:ext cx="977384" cy="100811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683567" y="537306"/>
              <a:ext cx="1584177" cy="907616"/>
              <a:chOff x="-2268760" y="2924944"/>
              <a:chExt cx="1584177" cy="90761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82"/>
              <a:stretch/>
            </p:blipFill>
            <p:spPr>
              <a:xfrm>
                <a:off x="-2268760" y="2924944"/>
                <a:ext cx="1584177" cy="8646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/>
            </p:blipFill>
            <p:spPr>
              <a:xfrm>
                <a:off x="-1726192" y="3357245"/>
                <a:ext cx="513057" cy="475315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725918" y="3349666"/>
            <a:ext cx="2226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work  in a  secret agency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en-US" b="1" dirty="0" smtClean="0">
                <a:latin typeface="Lucida Handwriting" panose="03010101010101010101" pitchFamily="66" charset="0"/>
              </a:rPr>
              <a:t>h</a:t>
            </a:r>
            <a:r>
              <a:rPr lang="fr-FR" b="1" dirty="0" smtClean="0">
                <a:latin typeface="Lucida Handwriting" panose="03010101010101010101" pitchFamily="66" charset="0"/>
              </a:rPr>
              <a:t>ave   </a:t>
            </a:r>
            <a:r>
              <a:rPr lang="fr-FR" dirty="0" smtClean="0">
                <a:latin typeface="Lucida Handwriting" panose="03010101010101010101" pitchFamily="66" charset="0"/>
              </a:rPr>
              <a:t>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076056" y="2466206"/>
            <a:ext cx="1368152" cy="2016465"/>
            <a:chOff x="2627784" y="2445417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27784" y="2445417"/>
              <a:ext cx="1368152" cy="20164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08" y="2650295"/>
              <a:ext cx="891104" cy="1149583"/>
            </a:xfrm>
            <a:prstGeom prst="ellipse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20808374">
            <a:off x="735875" y="3357625"/>
            <a:ext cx="2206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spy.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work in a secret agency.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has</a:t>
            </a:r>
            <a:r>
              <a:rPr lang="fr-FR" b="1" dirty="0" smtClean="0">
                <a:latin typeface="Lucida Handwriting" panose="03010101010101010101" pitchFamily="66" charset="0"/>
              </a:rPr>
              <a:t> got  a  real beard.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80" y="2148460"/>
            <a:ext cx="2582407" cy="48849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7" y="3217786"/>
            <a:ext cx="527692" cy="68813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8" name="Imagem 22" descr="C:\Documents and Settings\vanda\Ambiente de trabalho\Nova pasta\000803_1071_1188_vuvv.wmf"/>
            <p:cNvPicPr/>
            <p:nvPr/>
          </p:nvPicPr>
          <p:blipFill rotWithShape="1">
            <a:blip r:embed="rId7" cstate="print">
              <a:grayscl/>
            </a:blip>
            <a:srcRect b="38396"/>
            <a:stretch/>
          </p:blipFill>
          <p:spPr bwMode="auto">
            <a:xfrm>
              <a:off x="7092280" y="350277"/>
              <a:ext cx="1584176" cy="105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4860032" y="2441145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4860032" y="2441145"/>
              <a:ext cx="1368152" cy="20164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04" y="2712030"/>
              <a:ext cx="977384" cy="100811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683567" y="537306"/>
              <a:ext cx="1584177" cy="907616"/>
              <a:chOff x="-2268760" y="2924944"/>
              <a:chExt cx="1584177" cy="90761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82"/>
              <a:stretch/>
            </p:blipFill>
            <p:spPr>
              <a:xfrm>
                <a:off x="-2268760" y="2924944"/>
                <a:ext cx="1584177" cy="8646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/>
            </p:blipFill>
            <p:spPr>
              <a:xfrm>
                <a:off x="-1726192" y="3357245"/>
                <a:ext cx="513057" cy="475315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730581" y="3470596"/>
            <a:ext cx="2202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Lead a  party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look  after 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076056" y="2466206"/>
            <a:ext cx="1368152" cy="2016465"/>
            <a:chOff x="2627784" y="2445417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27784" y="2445417"/>
              <a:ext cx="1368152" cy="20164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08" y="2650295"/>
              <a:ext cx="891104" cy="1149583"/>
            </a:xfrm>
            <a:prstGeom prst="ellipse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20808374">
            <a:off x="838812" y="3337144"/>
            <a:ext cx="2140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politician.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lead a politic  party.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looks  after </a:t>
            </a:r>
            <a:r>
              <a:rPr lang="fr-FR" b="1" dirty="0" smtClean="0">
                <a:latin typeface="Lucida Handwriting" panose="03010101010101010101" pitchFamily="66" charset="0"/>
              </a:rPr>
              <a:t>the  stray animals.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363" r="96915">
                        <a14:foregroundMark x1="27223" y1="9946" x2="29764" y2="15009"/>
                        <a14:foregroundMark x1="14519" y1="55154" x2="11978" y2="64014"/>
                        <a14:foregroundMark x1="12523" y1="56600" x2="10345" y2="66365"/>
                        <a14:foregroundMark x1="71869" y1="22242" x2="77132" y2="22966"/>
                        <a14:foregroundMark x1="80944" y1="11392" x2="83485" y2="10488"/>
                        <a14:foregroundMark x1="77495" y1="13201" x2="81670" y2="10850"/>
                        <a14:foregroundMark x1="86388" y1="37432" x2="87840" y2="90958"/>
                        <a14:foregroundMark x1="74229" y1="92043" x2="87477" y2="95841"/>
                        <a14:foregroundMark x1="77495" y1="77396" x2="77495" y2="8842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767" y="1982707"/>
            <a:ext cx="2784296" cy="5009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49420"/>
            <a:ext cx="765468" cy="688130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6855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8" name="Imagem 22" descr="C:\Documents and Settings\vanda\Ambiente de trabalho\Nova pasta\000803_1071_1188_vuvv.wmf"/>
            <p:cNvPicPr/>
            <p:nvPr/>
          </p:nvPicPr>
          <p:blipFill rotWithShape="1">
            <a:blip r:embed="rId7" cstate="print">
              <a:grayscl/>
            </a:blip>
            <a:srcRect b="38396"/>
            <a:stretch/>
          </p:blipFill>
          <p:spPr bwMode="auto">
            <a:xfrm>
              <a:off x="7092280" y="350277"/>
              <a:ext cx="1584176" cy="105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4860032" y="2441145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4860032" y="2441145"/>
              <a:ext cx="1368152" cy="201646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404" y="2712030"/>
              <a:ext cx="977384" cy="100811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3" b="97735" l="606" r="100000">
                          <a14:foregroundMark x1="30061" y1="61101" x2="31055" y2="96670"/>
                          <a14:foregroundMark x1="9689" y1="8881" x2="89144" y2="10790"/>
                          <a14:foregroundMark x1="88322" y1="3108" x2="91566" y2="60435"/>
                          <a14:foregroundMark x1="93599" y1="57016" x2="92777" y2="1865"/>
                          <a14:foregroundMark x1="89144" y1="3330" x2="5234" y2="4396"/>
                          <a14:foregroundMark x1="2206" y1="2043" x2="1817" y2="48091"/>
                          <a14:foregroundMark x1="14533" y1="11234" x2="33694" y2="21670"/>
                          <a14:foregroundMark x1="52638" y1="25089" x2="55450" y2="46181"/>
                          <a14:foregroundMark x1="21972" y1="48490" x2="23183" y2="59813"/>
                          <a14:foregroundMark x1="58088" y1="47647" x2="59299" y2="73668"/>
                          <a14:foregroundMark x1="56055" y1="50622" x2="56055" y2="67496"/>
                          <a14:foregroundMark x1="70804" y1="50844" x2="70372" y2="63410"/>
                          <a14:foregroundMark x1="65355" y1="50844" x2="73010" y2="61501"/>
                          <a14:foregroundMark x1="63711" y1="52575" x2="67950" y2="57682"/>
                          <a14:foregroundMark x1="9472" y1="93917" x2="76038" y2="93917"/>
                          <a14:foregroundMark x1="10078" y1="8437" x2="8045" y2="43384"/>
                          <a14:foregroundMark x1="82266" y1="9281" x2="88538" y2="38943"/>
                          <a14:foregroundMark x1="20156" y1="97735" x2="68988" y2="968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9"/>
            <a:stretch/>
          </p:blipFill>
          <p:spPr>
            <a:xfrm>
              <a:off x="3489751" y="350276"/>
              <a:ext cx="2376264" cy="142254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683567" y="537306"/>
              <a:ext cx="1584177" cy="907616"/>
              <a:chOff x="-2268760" y="2924944"/>
              <a:chExt cx="1584177" cy="90761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1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882"/>
              <a:stretch/>
            </p:blipFill>
            <p:spPr>
              <a:xfrm>
                <a:off x="-2268760" y="2924944"/>
                <a:ext cx="1584177" cy="864603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/>
            </p:blipFill>
            <p:spPr>
              <a:xfrm>
                <a:off x="-1726192" y="3357245"/>
                <a:ext cx="513057" cy="475315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715817" y="3472144"/>
            <a:ext cx="2217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milk  the cows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talk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076056" y="2466206"/>
            <a:ext cx="1368152" cy="2016465"/>
            <a:chOff x="2627784" y="2445417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27784" y="2445417"/>
              <a:ext cx="1368152" cy="20164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808" y="2650295"/>
              <a:ext cx="891104" cy="1149583"/>
            </a:xfrm>
            <a:prstGeom prst="ellipse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 rot="20808374">
            <a:off x="792637" y="3328509"/>
            <a:ext cx="2186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 farmer.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milk  the cows.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 often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talks </a:t>
            </a:r>
            <a:r>
              <a:rPr lang="fr-FR" b="1" dirty="0" smtClean="0">
                <a:latin typeface="Lucida Handwriting" panose="03010101010101010101" pitchFamily="66" charset="0"/>
              </a:rPr>
              <a:t>on his mobile phone. </a:t>
            </a:r>
            <a:endParaRPr lang="ru-RU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602" l="10000" r="47765">
                        <a14:foregroundMark x1="29882" y1="24879" x2="31412" y2="32282"/>
                        <a14:backgroundMark x1="17412" y1="13956" x2="18000" y2="15170"/>
                        <a14:backgroundMark x1="53647" y1="58981" x2="53647" y2="5898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0" r="51506"/>
          <a:stretch/>
        </p:blipFill>
        <p:spPr>
          <a:xfrm flipH="1">
            <a:off x="6804248" y="1988840"/>
            <a:ext cx="2339752" cy="514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098">
            <a:off x="7490642" y="2871817"/>
            <a:ext cx="681989" cy="397089"/>
          </a:xfrm>
          <a:prstGeom prst="rect">
            <a:avLst/>
          </a:prstGeom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685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684006" y="2435194"/>
            <a:ext cx="1368152" cy="2016465"/>
            <a:chOff x="2684006" y="2435194"/>
            <a:chExt cx="1368152" cy="201646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84006" y="2435194"/>
              <a:ext cx="1368152" cy="201646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80" b="91152" l="5034" r="89933">
                          <a14:foregroundMark x1="56716" y1="74333" x2="67761" y2="70333"/>
                          <a14:foregroundMark x1="71045" y1="73000" x2="74925" y2="68333"/>
                          <a14:backgroundMark x1="14094" y1="14747" x2="30201" y2="78652"/>
                          <a14:backgroundMark x1="80872" y1="10955" x2="73490" y2="60955"/>
                          <a14:backgroundMark x1="61745" y1="58708" x2="78188" y2="66994"/>
                          <a14:backgroundMark x1="78188" y1="74017" x2="65101" y2="89747"/>
                          <a14:backgroundMark x1="22090" y1="15000" x2="75821" y2="3333"/>
                          <a14:backgroundMark x1="64478" y1="8667" x2="80597" y2="14667"/>
                          <a14:backgroundMark x1="35522" y1="58333" x2="41194" y2="58333"/>
                          <a14:backgroundMark x1="62388" y1="57667" x2="58209" y2="57667"/>
                          <a14:backgroundMark x1="26567" y1="9667" x2="6567" y2="12333"/>
                          <a14:backgroundMark x1="8657" y1="16333" x2="20000" y2="88000"/>
                          <a14:backgroundMark x1="18507" y1="75333" x2="18507" y2="89667"/>
                          <a14:backgroundMark x1="18507" y1="86000" x2="21194" y2="9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r="19091"/>
            <a:stretch/>
          </p:blipFill>
          <p:spPr>
            <a:xfrm>
              <a:off x="2939187" y="2573988"/>
              <a:ext cx="936104" cy="1374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660902" y="3477898"/>
            <a:ext cx="2273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Guide  a plane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make 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808374">
            <a:off x="784404" y="3421807"/>
            <a:ext cx="2180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pilot.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guide  a plane.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makes </a:t>
            </a:r>
            <a:r>
              <a:rPr lang="fr-FR" b="1" dirty="0" smtClean="0">
                <a:latin typeface="Lucida Handwriting" panose="03010101010101010101" pitchFamily="66" charset="0"/>
              </a:rPr>
              <a:t>the  model  aeroplanes.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93177" y="2114523"/>
            <a:ext cx="2384146" cy="4877290"/>
            <a:chOff x="3283118" y="1863384"/>
            <a:chExt cx="2384146" cy="487729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682" y="1863384"/>
              <a:ext cx="2351582" cy="48772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74589">
              <a:off x="3283118" y="3697656"/>
              <a:ext cx="695576" cy="655916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5076056" y="2466206"/>
            <a:ext cx="1368152" cy="2016465"/>
            <a:chOff x="5076056" y="2466206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5076056" y="2466206"/>
              <a:ext cx="1368152" cy="201646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238" y="2689796"/>
              <a:ext cx="864097" cy="117125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4" y="332656"/>
              <a:ext cx="1718000" cy="118723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6" y="376001"/>
              <a:ext cx="1224137" cy="95455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1713" r="97760">
                          <a14:foregroundMark x1="54018" y1="77108" x2="62846" y2="78715"/>
                          <a14:foregroundMark x1="76812" y1="81392" x2="77075" y2="92503"/>
                          <a14:foregroundMark x1="93939" y1="60375" x2="97760" y2="96519"/>
                          <a14:foregroundMark x1="87088" y1="84070" x2="84321" y2="89960"/>
                          <a14:foregroundMark x1="3030" y1="73494" x2="3030" y2="95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266" y="332656"/>
              <a:ext cx="2403699" cy="1440160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208">
            <a:off x="7372056" y="4003731"/>
            <a:ext cx="842077" cy="663194"/>
          </a:xfrm>
          <a:prstGeom prst="rect">
            <a:avLst/>
          </a:prstGeom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6855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2684006" y="2435194"/>
            <a:ext cx="1368152" cy="2016465"/>
            <a:chOff x="2684006" y="2435194"/>
            <a:chExt cx="1368152" cy="201646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84006" y="2435194"/>
              <a:ext cx="1368152" cy="201646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80" b="91152" l="5034" r="89933">
                          <a14:foregroundMark x1="56716" y1="74333" x2="67761" y2="70333"/>
                          <a14:foregroundMark x1="71045" y1="73000" x2="74925" y2="68333"/>
                          <a14:backgroundMark x1="14094" y1="14747" x2="30201" y2="78652"/>
                          <a14:backgroundMark x1="80872" y1="10955" x2="73490" y2="60955"/>
                          <a14:backgroundMark x1="61745" y1="58708" x2="78188" y2="66994"/>
                          <a14:backgroundMark x1="78188" y1="74017" x2="65101" y2="89747"/>
                          <a14:backgroundMark x1="22090" y1="15000" x2="75821" y2="3333"/>
                          <a14:backgroundMark x1="64478" y1="8667" x2="80597" y2="14667"/>
                          <a14:backgroundMark x1="35522" y1="58333" x2="41194" y2="58333"/>
                          <a14:backgroundMark x1="62388" y1="57667" x2="58209" y2="57667"/>
                          <a14:backgroundMark x1="26567" y1="9667" x2="6567" y2="12333"/>
                          <a14:backgroundMark x1="8657" y1="16333" x2="20000" y2="88000"/>
                          <a14:backgroundMark x1="18507" y1="75333" x2="18507" y2="89667"/>
                          <a14:backgroundMark x1="18507" y1="86000" x2="21194" y2="9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r="19091"/>
            <a:stretch/>
          </p:blipFill>
          <p:spPr>
            <a:xfrm>
              <a:off x="2939187" y="2573988"/>
              <a:ext cx="936104" cy="1374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660902" y="3339399"/>
            <a:ext cx="2273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Officiate at the church service 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be 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808374">
            <a:off x="730871" y="3342122"/>
            <a:ext cx="2220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</a:t>
            </a:r>
            <a:r>
              <a:rPr lang="ru-RU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vicar.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 offciate at the church service.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is </a:t>
            </a:r>
            <a:r>
              <a:rPr lang="fr-FR" b="1" dirty="0"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latin typeface="Lucida Handwriting" panose="03010101010101010101" pitchFamily="66" charset="0"/>
              </a:rPr>
              <a:t>Buddhist.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76056" y="2466206"/>
            <a:ext cx="1368152" cy="2016465"/>
            <a:chOff x="5076056" y="2466206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5076056" y="2466206"/>
              <a:ext cx="1368152" cy="201646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238" y="2689796"/>
              <a:ext cx="864097" cy="117125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4" y="332656"/>
              <a:ext cx="1718000" cy="118723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6" y="376001"/>
              <a:ext cx="1224137" cy="95455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713" r="97760">
                          <a14:foregroundMark x1="54018" y1="77108" x2="62846" y2="78715"/>
                          <a14:foregroundMark x1="76812" y1="81392" x2="77075" y2="92503"/>
                          <a14:foregroundMark x1="93939" y1="60375" x2="97760" y2="96519"/>
                          <a14:foregroundMark x1="87088" y1="84070" x2="84321" y2="89960"/>
                          <a14:foregroundMark x1="3030" y1="73494" x2="3030" y2="95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266" y="332656"/>
              <a:ext cx="2403699" cy="144016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4333" y1="94378" x2="64500" y2="95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12" y="1988588"/>
            <a:ext cx="2592288" cy="48694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71" y="2523997"/>
            <a:ext cx="628442" cy="331597"/>
          </a:xfrm>
          <a:prstGeom prst="rect">
            <a:avLst/>
          </a:prstGeom>
        </p:spPr>
      </p:pic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685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684006" y="2435194"/>
            <a:ext cx="1368152" cy="2016465"/>
            <a:chOff x="2684006" y="2435194"/>
            <a:chExt cx="1368152" cy="201646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2684006" y="2435194"/>
              <a:ext cx="1368152" cy="201646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80" b="91152" l="5034" r="89933">
                          <a14:foregroundMark x1="56716" y1="74333" x2="67761" y2="70333"/>
                          <a14:foregroundMark x1="71045" y1="73000" x2="74925" y2="68333"/>
                          <a14:backgroundMark x1="14094" y1="14747" x2="30201" y2="78652"/>
                          <a14:backgroundMark x1="80872" y1="10955" x2="73490" y2="60955"/>
                          <a14:backgroundMark x1="61745" y1="58708" x2="78188" y2="66994"/>
                          <a14:backgroundMark x1="78188" y1="74017" x2="65101" y2="89747"/>
                          <a14:backgroundMark x1="22090" y1="15000" x2="75821" y2="3333"/>
                          <a14:backgroundMark x1="64478" y1="8667" x2="80597" y2="14667"/>
                          <a14:backgroundMark x1="35522" y1="58333" x2="41194" y2="58333"/>
                          <a14:backgroundMark x1="62388" y1="57667" x2="58209" y2="57667"/>
                          <a14:backgroundMark x1="26567" y1="9667" x2="6567" y2="12333"/>
                          <a14:backgroundMark x1="8657" y1="16333" x2="20000" y2="88000"/>
                          <a14:backgroundMark x1="18507" y1="75333" x2="18507" y2="89667"/>
                          <a14:backgroundMark x1="18507" y1="86000" x2="21194" y2="9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r="19091"/>
            <a:stretch/>
          </p:blipFill>
          <p:spPr>
            <a:xfrm>
              <a:off x="2939187" y="2573988"/>
              <a:ext cx="936104" cy="13746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2638706"/>
            <a:ext cx="3415918" cy="43531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20882152">
            <a:off x="660902" y="3477898"/>
            <a:ext cx="2273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Some time ago </a:t>
            </a:r>
            <a:endParaRPr lang="fr-FR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be  a .....</a:t>
            </a:r>
            <a:endParaRPr lang="fr-FR" b="1" dirty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latin typeface="Lucida Handwriting" panose="03010101010101010101" pitchFamily="66" charset="0"/>
              </a:rPr>
              <a:t>sell  medicines</a:t>
            </a:r>
          </a:p>
          <a:p>
            <a:endParaRPr lang="fr-FR" b="1" dirty="0" smtClean="0">
              <a:latin typeface="Lucida Handwriting" panose="03010101010101010101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Now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 </a:t>
            </a:r>
            <a:r>
              <a:rPr lang="fr-FR" dirty="0" smtClean="0">
                <a:latin typeface="Lucida Handwriting" panose="03010101010101010101" pitchFamily="66" charset="0"/>
              </a:rPr>
              <a:t>exercice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808374">
            <a:off x="738332" y="3159919"/>
            <a:ext cx="2186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My g</a:t>
            </a:r>
            <a:r>
              <a:rPr lang="fr-FR" b="1" dirty="0" smtClean="0">
                <a:latin typeface="Lucida Handwriting" panose="03010101010101010101" pitchFamily="66" charset="0"/>
              </a:rPr>
              <a:t>randpa 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used  to be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 </a:t>
            </a:r>
            <a:r>
              <a:rPr lang="ru-RU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chemist.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He used to </a:t>
            </a:r>
            <a:r>
              <a:rPr lang="fr-FR" b="1" dirty="0">
                <a:latin typeface="Lucida Handwriting" panose="03010101010101010101" pitchFamily="66" charset="0"/>
              </a:rPr>
              <a:t> </a:t>
            </a:r>
            <a:r>
              <a:rPr lang="fr-FR" b="1" dirty="0" smtClean="0">
                <a:latin typeface="Lucida Handwriting" panose="03010101010101010101" pitchFamily="66" charset="0"/>
              </a:rPr>
              <a:t>sell medicines. 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Now he  often  </a:t>
            </a:r>
            <a:r>
              <a:rPr lang="fr-FR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exercices</a:t>
            </a:r>
            <a:r>
              <a:rPr lang="fr-FR" b="1" dirty="0" smtClean="0">
                <a:latin typeface="Lucida Handwriting" panose="03010101010101010101" pitchFamily="66" charset="0"/>
              </a:rPr>
              <a:t>  at the gym. </a:t>
            </a:r>
            <a:endParaRPr lang="ru-RU" b="1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461266" y="5805264"/>
            <a:ext cx="2563800" cy="906265"/>
            <a:chOff x="3794156" y="5698222"/>
            <a:chExt cx="2563800" cy="90626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156" y="5698222"/>
              <a:ext cx="2563800" cy="90626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052159" y="6151355"/>
              <a:ext cx="2104018" cy="36933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>
                  <a:gd name="adj" fmla="val 0"/>
                </a:avLst>
              </a:prstTxWarp>
              <a:spAutoFit/>
            </a:bodyPr>
            <a:lstStyle/>
            <a:p>
              <a:pPr algn="ctr"/>
              <a:r>
                <a:rPr lang="fr-FR" b="1" i="1" dirty="0" smtClean="0">
                  <a:solidFill>
                    <a:schemeClr val="bg1"/>
                  </a:solidFill>
                </a:rPr>
                <a:t>Murder in the library</a:t>
              </a:r>
              <a:endParaRPr lang="ru-RU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76056" y="2466206"/>
            <a:ext cx="1368152" cy="2016465"/>
            <a:chOff x="5076056" y="2466206"/>
            <a:chExt cx="1368152" cy="201646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05"/>
            <a:stretch/>
          </p:blipFill>
          <p:spPr>
            <a:xfrm>
              <a:off x="5076056" y="2466206"/>
              <a:ext cx="1368152" cy="201646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238" y="2689796"/>
              <a:ext cx="864097" cy="117125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52068" y="-158940"/>
            <a:ext cx="2160240" cy="1872208"/>
            <a:chOff x="352068" y="-158940"/>
            <a:chExt cx="2160240" cy="18722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8" y="-158940"/>
              <a:ext cx="2160240" cy="18722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4" y="332656"/>
              <a:ext cx="1718000" cy="118723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6804248" y="-172525"/>
            <a:ext cx="2160240" cy="1872208"/>
            <a:chOff x="6804248" y="-172525"/>
            <a:chExt cx="2160240" cy="187220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154" y1="21729" x2="5192" y2="93792"/>
                          <a14:foregroundMark x1="4808" y1="22838" x2="88269" y2="22173"/>
                          <a14:foregroundMark x1="94038" y1="23282" x2="92885" y2="92461"/>
                          <a14:foregroundMark x1="13269" y1="29047" x2="92500" y2="81375"/>
                          <a14:foregroundMark x1="86923" y1="26164" x2="88269" y2="90022"/>
                          <a14:foregroundMark x1="85000" y1="29933" x2="8269" y2="28160"/>
                          <a14:foregroundMark x1="13269" y1="29490" x2="90000" y2="27494"/>
                          <a14:foregroundMark x1="25000" y1="28160" x2="42115" y2="27494"/>
                          <a14:foregroundMark x1="11923" y1="31486" x2="12885" y2="80266"/>
                          <a14:foregroundMark x1="2308" y1="97118" x2="97500" y2="962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-172525"/>
              <a:ext cx="2160240" cy="18722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6" y="376001"/>
              <a:ext cx="1224137" cy="95455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915816" y="15604"/>
            <a:ext cx="3582652" cy="2132856"/>
            <a:chOff x="2915816" y="15604"/>
            <a:chExt cx="3582652" cy="21328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5604"/>
              <a:ext cx="3582652" cy="21328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713" r="97760">
                          <a14:foregroundMark x1="54018" y1="77108" x2="62846" y2="78715"/>
                          <a14:foregroundMark x1="76812" y1="81392" x2="77075" y2="92503"/>
                          <a14:foregroundMark x1="93939" y1="60375" x2="97760" y2="96519"/>
                          <a14:foregroundMark x1="87088" y1="84070" x2="84321" y2="89960"/>
                          <a14:foregroundMark x1="3030" y1="73494" x2="3030" y2="954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266" y="332656"/>
              <a:ext cx="2403699" cy="1440160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758" b="88970" l="20364" r="90303">
                        <a14:foregroundMark x1="52121" y1="37091" x2="47212" y2="49697"/>
                        <a14:foregroundMark x1="47333" y1="37697" x2="58727" y2="39455"/>
                        <a14:foregroundMark x1="41939" y1="82909" x2="53152" y2="83333"/>
                        <a14:foregroundMark x1="41939" y1="83818" x2="53758" y2="83636"/>
                        <a14:foregroundMark x1="53333" y1="81273" x2="54364" y2="82606"/>
                        <a14:foregroundMark x1="53030" y1="82424" x2="55212" y2="83030"/>
                        <a14:foregroundMark x1="57091" y1="80364" x2="72909" y2="81091"/>
                        <a14:foregroundMark x1="72182" y1="81091" x2="73212" y2="79333"/>
                        <a14:foregroundMark x1="90303" y1="88121" x2="90303" y2="88121"/>
                        <a14:foregroundMark x1="56635" y1="38935" x2="51975" y2="4337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13413" r="23225" b="11611"/>
          <a:stretch/>
        </p:blipFill>
        <p:spPr>
          <a:xfrm flipH="1">
            <a:off x="6229701" y="1741488"/>
            <a:ext cx="3017234" cy="52667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44" y="2698751"/>
            <a:ext cx="628442" cy="417382"/>
          </a:xfrm>
          <a:prstGeom prst="rect">
            <a:avLst/>
          </a:prstGeom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14810" y="6513085"/>
            <a:ext cx="631767" cy="230271"/>
          </a:xfrm>
          <a:prstGeom prst="actionButtonForwardNext">
            <a:avLst/>
          </a:prstGeom>
          <a:solidFill>
            <a:srgbClr val="4DBF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123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945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438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67</cp:revision>
  <dcterms:created xsi:type="dcterms:W3CDTF">2016-05-30T16:40:56Z</dcterms:created>
  <dcterms:modified xsi:type="dcterms:W3CDTF">2016-06-03T06:49:06Z</dcterms:modified>
</cp:coreProperties>
</file>