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77" r:id="rId2"/>
    <p:sldId id="279" r:id="rId3"/>
    <p:sldId id="278" r:id="rId4"/>
    <p:sldId id="286" r:id="rId5"/>
    <p:sldId id="265" r:id="rId6"/>
    <p:sldId id="283" r:id="rId7"/>
    <p:sldId id="268" r:id="rId8"/>
    <p:sldId id="280" r:id="rId9"/>
    <p:sldId id="284" r:id="rId10"/>
    <p:sldId id="276" r:id="rId11"/>
    <p:sldId id="288" r:id="rId12"/>
    <p:sldId id="285" r:id="rId13"/>
    <p:sldId id="287" r:id="rId14"/>
    <p:sldId id="263" r:id="rId15"/>
    <p:sldId id="271" r:id="rId16"/>
    <p:sldId id="281" r:id="rId17"/>
    <p:sldId id="273" r:id="rId18"/>
    <p:sldId id="269" r:id="rId19"/>
    <p:sldId id="275" r:id="rId20"/>
    <p:sldId id="267" r:id="rId21"/>
    <p:sldId id="282" r:id="rId22"/>
    <p:sldId id="272" r:id="rId23"/>
    <p:sldId id="274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0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1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3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dirty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5566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61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61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78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11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9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4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0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3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2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2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1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2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43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1956188" y="1239897"/>
            <a:ext cx="7760836" cy="17851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5500" b="1" dirty="0">
                <a:solidFill>
                  <a:srgbClr val="FFFF00"/>
                </a:solidFill>
                <a:latin typeface="Berlin Sans FB Demi" panose="020E0802020502020306" pitchFamily="34" charset="0"/>
              </a:rPr>
              <a:t>PLACE PREPOSITIONS </a:t>
            </a:r>
          </a:p>
          <a:p>
            <a:pPr algn="ctr"/>
            <a:r>
              <a:rPr lang="hu-HU" sz="5500" b="1" dirty="0">
                <a:solidFill>
                  <a:srgbClr val="FFFF00"/>
                </a:solidFill>
                <a:latin typeface="Berlin Sans FB Demi" panose="020E0802020502020306" pitchFamily="34" charset="0"/>
              </a:rPr>
              <a:t>WITH POKÉMON GO</a:t>
            </a:r>
            <a:endParaRPr lang="pt-BR" sz="5500" b="1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9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36" y="18903"/>
            <a:ext cx="3943310" cy="6802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5444197" y="2171552"/>
            <a:ext cx="67478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Eevee</a:t>
            </a:r>
            <a:r>
              <a:rPr lang="en-GB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is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...      </a:t>
            </a:r>
          </a:p>
          <a:p>
            <a:pPr algn="l"/>
            <a:r>
              <a:rPr lang="en-GB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 parrot’s back.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8496886" y="2310055"/>
            <a:ext cx="1420837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82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qvk92z67p11sbpjb3nr4qo1.wpengine.netdna-cdn.com/wp-content/uploads/2016/07/pokemon-go-london-1400x7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" b="1768"/>
          <a:stretch/>
        </p:blipFill>
        <p:spPr bwMode="auto">
          <a:xfrm>
            <a:off x="112032" y="145142"/>
            <a:ext cx="11982269" cy="6604001"/>
          </a:xfrm>
          <a:prstGeom prst="rect">
            <a:avLst/>
          </a:prstGeom>
          <a:noFill/>
          <a:ln w="152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9"/>
          <p:cNvSpPr txBox="1"/>
          <p:nvPr/>
        </p:nvSpPr>
        <p:spPr>
          <a:xfrm>
            <a:off x="261257" y="267359"/>
            <a:ext cx="11865094" cy="110799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Spearow</a:t>
            </a:r>
            <a:r>
              <a:rPr lang="pt-BR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is        ...            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bike.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198207" y="419493"/>
            <a:ext cx="4492283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 FRONT OF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35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jEFoOX6nWEY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t="2539" r="-1"/>
          <a:stretch/>
        </p:blipFill>
        <p:spPr bwMode="auto">
          <a:xfrm>
            <a:off x="130629" y="145144"/>
            <a:ext cx="12010191" cy="6622220"/>
          </a:xfrm>
          <a:prstGeom prst="rect">
            <a:avLst/>
          </a:prstGeom>
          <a:noFill/>
          <a:ln w="152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9"/>
          <p:cNvSpPr txBox="1"/>
          <p:nvPr/>
        </p:nvSpPr>
        <p:spPr>
          <a:xfrm>
            <a:off x="1175657" y="4697939"/>
            <a:ext cx="10089243" cy="212365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Charizard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and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Blastoise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are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   </a:t>
            </a:r>
          </a:p>
          <a:p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        ...      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each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other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462263" y="5844034"/>
            <a:ext cx="3490737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OPPOSITE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61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1o50x50snmhul.cloudfront.net/wp-content/uploads/2016/07/14144330/gettyimages-5471755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b="8725"/>
          <a:stretch/>
        </p:blipFill>
        <p:spPr bwMode="auto">
          <a:xfrm>
            <a:off x="125675" y="0"/>
            <a:ext cx="11967867" cy="6705600"/>
          </a:xfrm>
          <a:prstGeom prst="rect">
            <a:avLst/>
          </a:prstGeom>
          <a:noFill/>
          <a:ln w="152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9"/>
          <p:cNvSpPr txBox="1"/>
          <p:nvPr/>
        </p:nvSpPr>
        <p:spPr>
          <a:xfrm>
            <a:off x="246742" y="176347"/>
            <a:ext cx="4064001" cy="313932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Growlithe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is   ...    </a:t>
            </a:r>
          </a:p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people</a:t>
            </a:r>
            <a:r>
              <a:rPr lang="en-GB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43429" y="1335476"/>
            <a:ext cx="320765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AMONG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3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8" y="29028"/>
            <a:ext cx="11999742" cy="6749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ixaDeTexto 9"/>
          <p:cNvSpPr txBox="1"/>
          <p:nvPr/>
        </p:nvSpPr>
        <p:spPr>
          <a:xfrm>
            <a:off x="4839287" y="4321910"/>
            <a:ext cx="7160455" cy="212365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Pikachu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is ...</a:t>
            </a:r>
          </a:p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train</a:t>
            </a:r>
            <a:r>
              <a:rPr lang="en-GB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595362" y="4460409"/>
            <a:ext cx="317929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NEXT TO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3216" y="6189786"/>
            <a:ext cx="303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NEXT TO = BESIDE</a:t>
            </a:r>
            <a:endParaRPr lang="pt-BR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2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 rotWithShape="1">
          <a:blip r:embed="rId2"/>
          <a:srcRect b="21198"/>
          <a:stretch/>
        </p:blipFill>
        <p:spPr>
          <a:xfrm>
            <a:off x="746635" y="111828"/>
            <a:ext cx="4784009" cy="6695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ixaDeTexto 9"/>
          <p:cNvSpPr txBox="1"/>
          <p:nvPr/>
        </p:nvSpPr>
        <p:spPr>
          <a:xfrm>
            <a:off x="6374033" y="1776939"/>
            <a:ext cx="3854545" cy="313932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Doduo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is ...    </a:t>
            </a:r>
          </a:p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bush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059663" y="2972157"/>
            <a:ext cx="4492283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 (TOP OF)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7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53141" y="1538514"/>
            <a:ext cx="58492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Pidgey</a:t>
            </a:r>
            <a:r>
              <a:rPr lang="en-GB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is</a:t>
            </a:r>
            <a:endParaRPr lang="hu-HU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    ...      </a:t>
            </a:r>
          </a:p>
          <a:p>
            <a:pPr algn="l"/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bed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535" y="88970"/>
            <a:ext cx="3825192" cy="6800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églalap 6"/>
          <p:cNvSpPr/>
          <p:nvPr/>
        </p:nvSpPr>
        <p:spPr>
          <a:xfrm>
            <a:off x="747146" y="2684746"/>
            <a:ext cx="4492283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 FRONT OF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98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 rotWithShape="1">
          <a:blip r:embed="rId2"/>
          <a:srcRect l="1501" t="4144" b="13501"/>
          <a:stretch/>
        </p:blipFill>
        <p:spPr>
          <a:xfrm>
            <a:off x="111834" y="101600"/>
            <a:ext cx="11987426" cy="6676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9"/>
          <p:cNvSpPr txBox="1"/>
          <p:nvPr/>
        </p:nvSpPr>
        <p:spPr>
          <a:xfrm>
            <a:off x="227944" y="1801448"/>
            <a:ext cx="4051495" cy="212365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Gastly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is ...    </a:t>
            </a:r>
          </a:p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station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233550" y="1939947"/>
            <a:ext cx="987831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86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 rotWithShape="1">
          <a:blip r:embed="rId2"/>
          <a:srcRect t="6202" b="2379"/>
          <a:stretch/>
        </p:blipFill>
        <p:spPr>
          <a:xfrm>
            <a:off x="101602" y="82332"/>
            <a:ext cx="11988798" cy="6775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ixaDeTexto 9"/>
          <p:cNvSpPr txBox="1"/>
          <p:nvPr/>
        </p:nvSpPr>
        <p:spPr>
          <a:xfrm>
            <a:off x="239152" y="528040"/>
            <a:ext cx="3854545" cy="313932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Pikachu</a:t>
            </a:r>
            <a:endParaRPr lang="hu-HU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is ...    </a:t>
            </a:r>
          </a:p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field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41756" y="1711730"/>
            <a:ext cx="136534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51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702" y="0"/>
            <a:ext cx="520070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ixaDeTexto 9"/>
          <p:cNvSpPr txBox="1"/>
          <p:nvPr/>
        </p:nvSpPr>
        <p:spPr>
          <a:xfrm>
            <a:off x="900333" y="964139"/>
            <a:ext cx="3854545" cy="313932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Doduo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is ...    </a:t>
            </a:r>
          </a:p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bike.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41756" y="2105623"/>
            <a:ext cx="287058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BEHIND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6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"/>
          <p:cNvPicPr>
            <a:picLocks noChangeAspect="1"/>
          </p:cNvPicPr>
          <p:nvPr/>
        </p:nvPicPr>
        <p:blipFill rotWithShape="1">
          <a:blip r:embed="rId3"/>
          <a:srcRect t="12223" b="20613"/>
          <a:stretch/>
        </p:blipFill>
        <p:spPr>
          <a:xfrm>
            <a:off x="-1" y="38569"/>
            <a:ext cx="6023429" cy="6723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6342743" y="1930400"/>
            <a:ext cx="58492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Krabby</a:t>
            </a:r>
            <a:r>
              <a:rPr lang="en-GB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is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...      </a:t>
            </a:r>
          </a:p>
          <a:p>
            <a:pPr algn="l"/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baseball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field</a:t>
            </a:r>
            <a:r>
              <a:rPr lang="en-GB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9833319" y="2077824"/>
            <a:ext cx="135049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76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 rotWithShape="1">
          <a:blip r:embed="rId2"/>
          <a:srcRect l="1" t="1319" r="7763"/>
          <a:stretch/>
        </p:blipFill>
        <p:spPr>
          <a:xfrm>
            <a:off x="91056" y="87084"/>
            <a:ext cx="11941287" cy="6675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ixaDeTexto 9"/>
          <p:cNvSpPr txBox="1"/>
          <p:nvPr/>
        </p:nvSpPr>
        <p:spPr>
          <a:xfrm>
            <a:off x="403048" y="176348"/>
            <a:ext cx="11282289" cy="110799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Charizard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is    ...   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sidewalk</a:t>
            </a:r>
            <a:r>
              <a:rPr lang="en-GB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931621" y="304960"/>
            <a:ext cx="136534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5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763659" y="1930400"/>
            <a:ext cx="58492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Magikarp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</a:p>
          <a:p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i</a:t>
            </a:r>
            <a:r>
              <a:rPr lang="en-GB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s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  ...  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pan</a:t>
            </a:r>
            <a:r>
              <a:rPr lang="en-GB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467486" y="3093822"/>
            <a:ext cx="135049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9" y="0"/>
            <a:ext cx="6185106" cy="6789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58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 rotWithShape="1">
          <a:blip r:embed="rId2"/>
          <a:srcRect l="50529" t="12059" r="25542" b="10984"/>
          <a:stretch/>
        </p:blipFill>
        <p:spPr>
          <a:xfrm>
            <a:off x="1050822" y="64524"/>
            <a:ext cx="4760216" cy="6793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ixaDeTexto 9"/>
          <p:cNvSpPr txBox="1"/>
          <p:nvPr/>
        </p:nvSpPr>
        <p:spPr>
          <a:xfrm>
            <a:off x="6471142" y="1442439"/>
            <a:ext cx="5365258" cy="313932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Pidgey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is </a:t>
            </a:r>
          </a:p>
          <a:p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       ...    </a:t>
            </a:r>
          </a:p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motorbike.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661641" y="2626127"/>
            <a:ext cx="287058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NEXT TO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639951" y="5725551"/>
            <a:ext cx="303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NEXT TO = BESIDE</a:t>
            </a:r>
            <a:endParaRPr lang="pt-BR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 rotWithShape="1">
          <a:blip r:embed="rId2"/>
          <a:srcRect t="10222" r="4125" b="13772"/>
          <a:stretch/>
        </p:blipFill>
        <p:spPr>
          <a:xfrm>
            <a:off x="105698" y="101598"/>
            <a:ext cx="12020652" cy="6662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9"/>
          <p:cNvSpPr txBox="1"/>
          <p:nvPr/>
        </p:nvSpPr>
        <p:spPr>
          <a:xfrm>
            <a:off x="7877909" y="354443"/>
            <a:ext cx="4248441" cy="313932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Squirtle 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is </a:t>
            </a:r>
          </a:p>
          <a:p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...    </a:t>
            </a:r>
          </a:p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statues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710663" y="1460857"/>
            <a:ext cx="4492283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 FRONT OF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5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 rotWithShape="1">
          <a:blip r:embed="rId2"/>
          <a:srcRect t="28318" b="7109"/>
          <a:stretch/>
        </p:blipFill>
        <p:spPr>
          <a:xfrm>
            <a:off x="5192621" y="101877"/>
            <a:ext cx="5836450" cy="6700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ixaDeTexto 9"/>
          <p:cNvSpPr txBox="1"/>
          <p:nvPr/>
        </p:nvSpPr>
        <p:spPr>
          <a:xfrm>
            <a:off x="267288" y="3327511"/>
            <a:ext cx="4445390" cy="212365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Eevee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is …</a:t>
            </a:r>
          </a:p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beach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77771" y="3489010"/>
            <a:ext cx="136534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984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75250" y="2171552"/>
            <a:ext cx="67478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Drowzee</a:t>
            </a:r>
            <a:r>
              <a:rPr lang="en-GB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is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...      </a:t>
            </a:r>
          </a:p>
          <a:p>
            <a:pPr algn="l"/>
            <a:r>
              <a:rPr lang="en-GB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man’s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hand</a:t>
            </a:r>
            <a:r>
              <a:rPr lang="en-GB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670476" y="2310051"/>
            <a:ext cx="128015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m 2"/>
          <p:cNvPicPr>
            <a:picLocks noChangeAspect="1"/>
          </p:cNvPicPr>
          <p:nvPr/>
        </p:nvPicPr>
        <p:blipFill rotWithShape="1">
          <a:blip r:embed="rId3"/>
          <a:srcRect l="34085" t="6595" r="34048" b="21411"/>
          <a:stretch/>
        </p:blipFill>
        <p:spPr>
          <a:xfrm>
            <a:off x="7120474" y="112765"/>
            <a:ext cx="4984439" cy="6675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056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ewyorker.com/wp-content/uploads/2016/07/Malik-Pokemon-1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7" b="4738"/>
          <a:stretch/>
        </p:blipFill>
        <p:spPr bwMode="auto">
          <a:xfrm>
            <a:off x="142045" y="145144"/>
            <a:ext cx="12049955" cy="6603999"/>
          </a:xfrm>
          <a:prstGeom prst="rect">
            <a:avLst/>
          </a:prstGeom>
          <a:noFill/>
          <a:ln w="152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9"/>
          <p:cNvSpPr txBox="1"/>
          <p:nvPr/>
        </p:nvSpPr>
        <p:spPr>
          <a:xfrm>
            <a:off x="142045" y="3609822"/>
            <a:ext cx="4803781" cy="313932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Pidgey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is </a:t>
            </a:r>
          </a:p>
          <a:p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...    </a:t>
            </a:r>
          </a:p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sidewalk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42045" y="4834309"/>
            <a:ext cx="287058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ABOVE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 rotWithShape="1">
          <a:blip r:embed="rId2"/>
          <a:srcRect t="1503"/>
          <a:stretch/>
        </p:blipFill>
        <p:spPr>
          <a:xfrm>
            <a:off x="0" y="101602"/>
            <a:ext cx="12090400" cy="6696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9"/>
          <p:cNvSpPr txBox="1"/>
          <p:nvPr/>
        </p:nvSpPr>
        <p:spPr>
          <a:xfrm>
            <a:off x="7413675" y="101602"/>
            <a:ext cx="4778325" cy="313932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Charmander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is ...</a:t>
            </a:r>
          </a:p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desk</a:t>
            </a:r>
            <a:r>
              <a:rPr lang="en-GB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132689" y="1265869"/>
            <a:ext cx="255875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UNDER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7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"/>
          <p:cNvPicPr>
            <a:picLocks noChangeAspect="1"/>
          </p:cNvPicPr>
          <p:nvPr/>
        </p:nvPicPr>
        <p:blipFill rotWithShape="1">
          <a:blip r:embed="rId2"/>
          <a:srcRect t="2536"/>
          <a:stretch/>
        </p:blipFill>
        <p:spPr>
          <a:xfrm>
            <a:off x="0" y="101600"/>
            <a:ext cx="12142761" cy="6650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7546761" y="2690055"/>
            <a:ext cx="4645239" cy="212365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Spearow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is</a:t>
            </a:r>
          </a:p>
          <a:p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...  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bed</a:t>
            </a:r>
            <a:r>
              <a:rPr lang="en-GB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546761" y="3820043"/>
            <a:ext cx="135049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76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 rotWithShape="1">
          <a:blip r:embed="rId2"/>
          <a:srcRect l="-1" r="7843" b="8184"/>
          <a:stretch/>
        </p:blipFill>
        <p:spPr>
          <a:xfrm>
            <a:off x="1" y="-17612"/>
            <a:ext cx="12090399" cy="6780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ixaDeTexto 9"/>
          <p:cNvSpPr txBox="1"/>
          <p:nvPr/>
        </p:nvSpPr>
        <p:spPr>
          <a:xfrm>
            <a:off x="182881" y="3108960"/>
            <a:ext cx="4065562" cy="312838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Pikachu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</a:p>
          <a:p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is …</a:t>
            </a:r>
          </a:p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chairs</a:t>
            </a:r>
            <a:r>
              <a:rPr lang="en-GB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87827" y="4281827"/>
            <a:ext cx="324807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BETWEEN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8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53141" y="1538514"/>
            <a:ext cx="51525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Shellder</a:t>
            </a:r>
            <a:r>
              <a:rPr lang="en-GB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is</a:t>
            </a:r>
            <a:endParaRPr lang="hu-HU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  ...  </a:t>
            </a:r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sink.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90917" y="2709814"/>
            <a:ext cx="1168511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m 2"/>
          <p:cNvPicPr>
            <a:picLocks noChangeAspect="1"/>
          </p:cNvPicPr>
          <p:nvPr/>
        </p:nvPicPr>
        <p:blipFill rotWithShape="1">
          <a:blip r:embed="rId3"/>
          <a:srcRect t="24056" b="5214"/>
          <a:stretch/>
        </p:blipFill>
        <p:spPr>
          <a:xfrm>
            <a:off x="6502398" y="86576"/>
            <a:ext cx="5258216" cy="6611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031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"/>
          <p:cNvPicPr>
            <a:picLocks noChangeAspect="1"/>
          </p:cNvPicPr>
          <p:nvPr/>
        </p:nvPicPr>
        <p:blipFill rotWithShape="1">
          <a:blip r:embed="rId2"/>
          <a:srcRect t="4973"/>
          <a:stretch/>
        </p:blipFill>
        <p:spPr>
          <a:xfrm>
            <a:off x="92178" y="0"/>
            <a:ext cx="12008994" cy="6755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ixaDeTexto 9"/>
          <p:cNvSpPr txBox="1"/>
          <p:nvPr/>
        </p:nvSpPr>
        <p:spPr>
          <a:xfrm>
            <a:off x="182880" y="4631401"/>
            <a:ext cx="5786120" cy="212365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Charizard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is …</a:t>
            </a:r>
          </a:p>
          <a:p>
            <a:r>
              <a:rPr lang="hu-HU" sz="6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hu-HU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Eiffel Tower</a:t>
            </a:r>
            <a:r>
              <a:rPr lang="en-GB" sz="6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.</a:t>
            </a:r>
            <a:endParaRPr lang="pt-BR" sz="6600" dirty="0">
              <a:solidFill>
                <a:schemeClr val="bg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473525" y="4769900"/>
            <a:ext cx="1153552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BY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341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198</Words>
  <Application>Microsoft Office PowerPoint</Application>
  <PresentationFormat>Grand écran</PresentationFormat>
  <Paragraphs>77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Berlin Sans FB</vt:lpstr>
      <vt:lpstr>Berlin Sans FB Demi</vt:lpstr>
      <vt:lpstr>Century Gothic</vt:lpstr>
      <vt:lpstr>Wingdings 3</vt:lpstr>
      <vt:lpstr>Íon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Peter Laszlo</dc:creator>
  <cp:lastModifiedBy>Lahbib</cp:lastModifiedBy>
  <cp:revision>16</cp:revision>
  <dcterms:modified xsi:type="dcterms:W3CDTF">2020-01-07T12:40:32Z</dcterms:modified>
</cp:coreProperties>
</file>