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CC00"/>
    <a:srgbClr val="FF2121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FAB9-6FC3-43A5-969B-951F0826480D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2983-D7CE-4351-A592-AFAEA1AF3CA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5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1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1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8226-B703-41D8-BEEE-D5862A31C71B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C96E-3F2E-4C7D-95F5-008FD38BE03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pplause.wav"/>
          </p:stSnd>
        </p:sndAc>
      </p:transition>
    </mc:Choice>
    <mc:Fallback xmlns="">
      <p:transition spd="slow">
        <p:sndAc>
          <p:stSnd>
            <p:snd r:embed="rId14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5.gif"/><Relationship Id="rId5" Type="http://schemas.openxmlformats.org/officeDocument/2006/relationships/image" Target="../media/image4.gif"/><Relationship Id="rId10" Type="http://schemas.openxmlformats.org/officeDocument/2006/relationships/image" Target="../media/image24.gif"/><Relationship Id="rId4" Type="http://schemas.openxmlformats.org/officeDocument/2006/relationships/image" Target="../media/image5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9.gif"/><Relationship Id="rId7" Type="http://schemas.openxmlformats.org/officeDocument/2006/relationships/image" Target="../media/image10.gif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2.png"/><Relationship Id="rId10" Type="http://schemas.openxmlformats.org/officeDocument/2006/relationships/image" Target="../media/image25.gif"/><Relationship Id="rId4" Type="http://schemas.openxmlformats.org/officeDocument/2006/relationships/image" Target="../media/image20.gif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3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1228185" y="3368833"/>
            <a:ext cx="6728191" cy="3489167"/>
          </a:xfrm>
          <a:prstGeom prst="trapezoid">
            <a:avLst>
              <a:gd name="adj" fmla="val 776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5220072" y="3331547"/>
            <a:ext cx="2698029" cy="352645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7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b="66896"/>
          <a:stretch/>
        </p:blipFill>
        <p:spPr>
          <a:xfrm>
            <a:off x="-22561" y="8105"/>
            <a:ext cx="9148525" cy="3360727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1228186" y="3368832"/>
            <a:ext cx="2767750" cy="348916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84570" y="3387144"/>
            <a:ext cx="0" cy="34708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Forma libre"/>
          <p:cNvSpPr/>
          <p:nvPr/>
        </p:nvSpPr>
        <p:spPr>
          <a:xfrm>
            <a:off x="-12879" y="3039414"/>
            <a:ext cx="4008815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Forma libre"/>
          <p:cNvSpPr/>
          <p:nvPr/>
        </p:nvSpPr>
        <p:spPr>
          <a:xfrm flipH="1">
            <a:off x="5220072" y="3043707"/>
            <a:ext cx="3927488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188640"/>
            <a:ext cx="9045717" cy="1176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7647552" y="6093296"/>
            <a:ext cx="149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</a:rPr>
              <a:t>BY KATHI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00" y1="82732" x2="26600" y2="89175"/>
                        <a14:foregroundMark x1="37800" y1="82732" x2="40000" y2="90464"/>
                        <a14:foregroundMark x1="70600" y1="42784" x2="67000" y2="48969"/>
                        <a14:foregroundMark x1="62400" y1="54639" x2="56200" y2="57474"/>
                        <a14:foregroundMark x1="77200" y1="56701" x2="91600" y2="55412"/>
                        <a14:foregroundMark x1="72000" y1="58505" x2="66600" y2="63144"/>
                        <a14:foregroundMark x1="40400" y1="31959" x2="48600" y2="32474"/>
                        <a14:foregroundMark x1="31600" y1="7732" x2="46200" y2="9278"/>
                        <a14:foregroundMark x1="37800" y1="13402" x2="47000" y2="11598"/>
                        <a14:foregroundMark x1="38400" y1="18557" x2="47400" y2="20103"/>
                        <a14:foregroundMark x1="96200" y1="54124" x2="98800" y2="53866"/>
                        <a14:backgroundMark x1="38600" y1="38402" x2="38600" y2="38402"/>
                        <a14:backgroundMark x1="50400" y1="59021" x2="51600" y2="59536"/>
                        <a14:backgroundMark x1="50600" y1="63402" x2="50000" y2="64433"/>
                        <a14:backgroundMark x1="34800" y1="61856" x2="35800" y2="62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16" y="2865135"/>
            <a:ext cx="4726597" cy="36678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1337623" y="2865135"/>
            <a:ext cx="0" cy="164398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72 Grupo"/>
          <p:cNvGrpSpPr/>
          <p:nvPr/>
        </p:nvGrpSpPr>
        <p:grpSpPr>
          <a:xfrm>
            <a:off x="653547" y="1727709"/>
            <a:ext cx="1368152" cy="1368152"/>
            <a:chOff x="1337623" y="1963395"/>
            <a:chExt cx="1368152" cy="1368152"/>
          </a:xfrm>
        </p:grpSpPr>
        <p:sp>
          <p:nvSpPr>
            <p:cNvPr id="58" name="57 Elipse"/>
            <p:cNvSpPr/>
            <p:nvPr/>
          </p:nvSpPr>
          <p:spPr>
            <a:xfrm>
              <a:off x="1337623" y="1963395"/>
              <a:ext cx="1368152" cy="1368152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Flecha doblada"/>
            <p:cNvSpPr/>
            <p:nvPr/>
          </p:nvSpPr>
          <p:spPr>
            <a:xfrm flipH="1">
              <a:off x="1547664" y="2271975"/>
              <a:ext cx="804059" cy="796985"/>
            </a:xfrm>
            <a:prstGeom prst="bentArrow">
              <a:avLst>
                <a:gd name="adj1" fmla="val 20231"/>
                <a:gd name="adj2" fmla="val 25000"/>
                <a:gd name="adj3" fmla="val 33346"/>
                <a:gd name="adj4" fmla="val 4375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7543775" y="2924944"/>
            <a:ext cx="0" cy="164398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6876256" y="1628800"/>
            <a:ext cx="1368152" cy="1368152"/>
            <a:chOff x="6712793" y="1988840"/>
            <a:chExt cx="1368152" cy="1368152"/>
          </a:xfrm>
        </p:grpSpPr>
        <p:sp>
          <p:nvSpPr>
            <p:cNvPr id="61" name="60 Elipse"/>
            <p:cNvSpPr/>
            <p:nvPr/>
          </p:nvSpPr>
          <p:spPr>
            <a:xfrm>
              <a:off x="6712793" y="1988840"/>
              <a:ext cx="1368152" cy="1368152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lecha doblada"/>
            <p:cNvSpPr/>
            <p:nvPr/>
          </p:nvSpPr>
          <p:spPr>
            <a:xfrm>
              <a:off x="7043162" y="2262872"/>
              <a:ext cx="769198" cy="796985"/>
            </a:xfrm>
            <a:prstGeom prst="bentArrow">
              <a:avLst>
                <a:gd name="adj1" fmla="val 20231"/>
                <a:gd name="adj2" fmla="val 25000"/>
                <a:gd name="adj3" fmla="val 33346"/>
                <a:gd name="adj4" fmla="val 4375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3" name="32 Llamada ovalada"/>
          <p:cNvSpPr/>
          <p:nvPr/>
        </p:nvSpPr>
        <p:spPr>
          <a:xfrm>
            <a:off x="3491880" y="1230630"/>
            <a:ext cx="1896698" cy="1211098"/>
          </a:xfrm>
          <a:prstGeom prst="wedgeEllipseCallout">
            <a:avLst>
              <a:gd name="adj1" fmla="val 17061"/>
              <a:gd name="adj2" fmla="val 804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6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s-ES" sz="9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Llamada rectangular redondeada"/>
          <p:cNvSpPr/>
          <p:nvPr/>
        </p:nvSpPr>
        <p:spPr>
          <a:xfrm>
            <a:off x="627922" y="4612834"/>
            <a:ext cx="4968553" cy="898989"/>
          </a:xfrm>
          <a:prstGeom prst="wedgeRoundRectCallout">
            <a:avLst>
              <a:gd name="adj1" fmla="val 71510"/>
              <a:gd name="adj2" fmla="val 12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church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7396238" y="262630"/>
            <a:ext cx="1178814" cy="1109336"/>
            <a:chOff x="7271403" y="857118"/>
            <a:chExt cx="1425271" cy="1549819"/>
          </a:xfrm>
        </p:grpSpPr>
        <p:sp>
          <p:nvSpPr>
            <p:cNvPr id="31" name="30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246146" y="2416612"/>
            <a:ext cx="936104" cy="864095"/>
            <a:chOff x="364906" y="3212977"/>
            <a:chExt cx="936104" cy="864095"/>
          </a:xfrm>
        </p:grpSpPr>
        <p:sp>
          <p:nvSpPr>
            <p:cNvPr id="35" name="34 Rectángulo redondeado"/>
            <p:cNvSpPr/>
            <p:nvPr/>
          </p:nvSpPr>
          <p:spPr>
            <a:xfrm>
              <a:off x="364906" y="3212977"/>
              <a:ext cx="936104" cy="864095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651422" y="3634726"/>
              <a:ext cx="363071" cy="29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Triángulo isósceles"/>
            <p:cNvSpPr/>
            <p:nvPr/>
          </p:nvSpPr>
          <p:spPr>
            <a:xfrm>
              <a:off x="574798" y="3429000"/>
              <a:ext cx="505571" cy="2057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" name="5 Conector recto"/>
            <p:cNvCxnSpPr/>
            <p:nvPr/>
          </p:nvCxnSpPr>
          <p:spPr>
            <a:xfrm flipV="1">
              <a:off x="827583" y="3284984"/>
              <a:ext cx="1" cy="24536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736814" y="3356992"/>
              <a:ext cx="1815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Rectángulo"/>
            <p:cNvSpPr/>
            <p:nvPr/>
          </p:nvSpPr>
          <p:spPr>
            <a:xfrm>
              <a:off x="755576" y="3783891"/>
              <a:ext cx="144016" cy="14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05" y="1178835"/>
            <a:ext cx="1790094" cy="2295532"/>
          </a:xfrm>
          <a:prstGeom prst="rect">
            <a:avLst/>
          </a:prstGeom>
        </p:spPr>
      </p:pic>
      <p:sp>
        <p:nvSpPr>
          <p:cNvPr id="22" name="2 Flecha doblada"/>
          <p:cNvSpPr/>
          <p:nvPr/>
        </p:nvSpPr>
        <p:spPr>
          <a:xfrm flipH="1">
            <a:off x="3443815" y="2648661"/>
            <a:ext cx="1080120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Llamada rectangular redondeada"/>
          <p:cNvSpPr/>
          <p:nvPr/>
        </p:nvSpPr>
        <p:spPr>
          <a:xfrm>
            <a:off x="1721172" y="4726875"/>
            <a:ext cx="4464496" cy="1000558"/>
          </a:xfrm>
          <a:prstGeom prst="wedgeRoundRectCallout">
            <a:avLst>
              <a:gd name="adj1" fmla="val 84900"/>
              <a:gd name="adj2" fmla="val -292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left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Flecha doblada"/>
          <p:cNvSpPr/>
          <p:nvPr/>
        </p:nvSpPr>
        <p:spPr>
          <a:xfrm flipH="1">
            <a:off x="3443815" y="2648661"/>
            <a:ext cx="1080120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26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47 Grupo"/>
          <p:cNvGrpSpPr/>
          <p:nvPr/>
        </p:nvGrpSpPr>
        <p:grpSpPr>
          <a:xfrm>
            <a:off x="246146" y="2416612"/>
            <a:ext cx="936104" cy="864095"/>
            <a:chOff x="364906" y="3212977"/>
            <a:chExt cx="936104" cy="864095"/>
          </a:xfrm>
        </p:grpSpPr>
        <p:sp>
          <p:nvSpPr>
            <p:cNvPr id="52" name="51 Rectángulo redondeado"/>
            <p:cNvSpPr/>
            <p:nvPr/>
          </p:nvSpPr>
          <p:spPr>
            <a:xfrm>
              <a:off x="364906" y="3212977"/>
              <a:ext cx="936104" cy="864095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51422" y="3634726"/>
              <a:ext cx="363071" cy="29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Triángulo isósceles"/>
            <p:cNvSpPr/>
            <p:nvPr/>
          </p:nvSpPr>
          <p:spPr>
            <a:xfrm>
              <a:off x="574798" y="3429000"/>
              <a:ext cx="505571" cy="2057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" name="54 Conector recto"/>
            <p:cNvCxnSpPr/>
            <p:nvPr/>
          </p:nvCxnSpPr>
          <p:spPr>
            <a:xfrm flipV="1">
              <a:off x="827583" y="3284984"/>
              <a:ext cx="1" cy="24536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736814" y="3356992"/>
              <a:ext cx="1815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Rectángulo"/>
            <p:cNvSpPr/>
            <p:nvPr/>
          </p:nvSpPr>
          <p:spPr>
            <a:xfrm>
              <a:off x="755576" y="3783891"/>
              <a:ext cx="144016" cy="14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8" name="5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05" y="1178835"/>
            <a:ext cx="1790094" cy="2295532"/>
          </a:xfrm>
          <a:prstGeom prst="rect">
            <a:avLst/>
          </a:prstGeom>
        </p:spPr>
      </p:pic>
      <p:sp>
        <p:nvSpPr>
          <p:cNvPr id="23" name="22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24 Grupo"/>
          <p:cNvGrpSpPr/>
          <p:nvPr/>
        </p:nvGrpSpPr>
        <p:grpSpPr>
          <a:xfrm>
            <a:off x="7396238" y="262630"/>
            <a:ext cx="1178814" cy="1109336"/>
            <a:chOff x="7271403" y="857118"/>
            <a:chExt cx="1425271" cy="1549819"/>
          </a:xfrm>
        </p:grpSpPr>
        <p:sp>
          <p:nvSpPr>
            <p:cNvPr id="29" name="28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042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49280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836623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bo"/>
          <p:cNvSpPr/>
          <p:nvPr/>
        </p:nvSpPr>
        <p:spPr>
          <a:xfrm flipH="1">
            <a:off x="6580872" y="1843630"/>
            <a:ext cx="1944216" cy="1368494"/>
          </a:xfrm>
          <a:prstGeom prst="cube">
            <a:avLst>
              <a:gd name="adj" fmla="val 26032"/>
            </a:avLst>
          </a:prstGeom>
          <a:solidFill>
            <a:srgbClr val="FF212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7" name="26 Llamada rectangular redondeada"/>
          <p:cNvSpPr/>
          <p:nvPr/>
        </p:nvSpPr>
        <p:spPr>
          <a:xfrm>
            <a:off x="2658275" y="3983462"/>
            <a:ext cx="5730149" cy="898989"/>
          </a:xfrm>
          <a:prstGeom prst="wedgeRoundRectCallout">
            <a:avLst>
              <a:gd name="adj1" fmla="val -58009"/>
              <a:gd name="adj2" fmla="val 527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restaurant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1199374" y="1023520"/>
            <a:ext cx="1178814" cy="1109336"/>
            <a:chOff x="7271403" y="857118"/>
            <a:chExt cx="1425271" cy="1549819"/>
          </a:xfrm>
        </p:grpSpPr>
        <p:sp>
          <p:nvSpPr>
            <p:cNvPr id="31" name="30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Nube"/>
          <p:cNvSpPr/>
          <p:nvPr/>
        </p:nvSpPr>
        <p:spPr>
          <a:xfrm rot="756149">
            <a:off x="8005492" y="548139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89039"/>
            <a:ext cx="1248073" cy="28877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3" y="462675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6" descr="http://abrasivosflexston.com/images/restaurante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86" y="838118"/>
            <a:ext cx="704031" cy="705796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97" y="1619867"/>
            <a:ext cx="2017415" cy="1592257"/>
          </a:xfrm>
          <a:prstGeom prst="rect">
            <a:avLst/>
          </a:prstGeom>
        </p:spPr>
      </p:pic>
      <p:sp>
        <p:nvSpPr>
          <p:cNvPr id="18" name="31 Flecha doblada"/>
          <p:cNvSpPr/>
          <p:nvPr/>
        </p:nvSpPr>
        <p:spPr>
          <a:xfrm>
            <a:off x="5220606" y="2348880"/>
            <a:ext cx="1056177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4" y="3789040"/>
            <a:ext cx="1904736" cy="2955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3059832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49280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836623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7288" y="4887177"/>
            <a:ext cx="1075969" cy="17758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Llamada rectangular redondeada"/>
          <p:cNvSpPr/>
          <p:nvPr/>
        </p:nvSpPr>
        <p:spPr>
          <a:xfrm>
            <a:off x="2483768" y="4149080"/>
            <a:ext cx="4798318" cy="1000558"/>
          </a:xfrm>
          <a:prstGeom prst="wedgeRoundRectCallout">
            <a:avLst>
              <a:gd name="adj1" fmla="val -72318"/>
              <a:gd name="adj2" fmla="val 261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right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31 Flecha doblada"/>
          <p:cNvSpPr/>
          <p:nvPr/>
        </p:nvSpPr>
        <p:spPr>
          <a:xfrm>
            <a:off x="5220606" y="2348880"/>
            <a:ext cx="1056177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Cubo"/>
          <p:cNvSpPr/>
          <p:nvPr/>
        </p:nvSpPr>
        <p:spPr>
          <a:xfrm flipH="1">
            <a:off x="6580872" y="1843630"/>
            <a:ext cx="1944216" cy="1368494"/>
          </a:xfrm>
          <a:prstGeom prst="cube">
            <a:avLst>
              <a:gd name="adj" fmla="val 26032"/>
            </a:avLst>
          </a:prstGeom>
          <a:solidFill>
            <a:srgbClr val="FF212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97" y="1619867"/>
            <a:ext cx="2017415" cy="1592257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1199374" y="1023520"/>
            <a:ext cx="1178814" cy="1109336"/>
            <a:chOff x="7271403" y="857118"/>
            <a:chExt cx="1425271" cy="1549819"/>
          </a:xfrm>
        </p:grpSpPr>
        <p:sp>
          <p:nvSpPr>
            <p:cNvPr id="20" name="1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Nube"/>
          <p:cNvSpPr/>
          <p:nvPr/>
        </p:nvSpPr>
        <p:spPr>
          <a:xfrm rot="756149">
            <a:off x="8005492" y="548139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6" descr="http://abrasivosflexston.com/images/restaurante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86" y="838118"/>
            <a:ext cx="704031" cy="705796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1658965" y="41198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6142682" y="12960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616867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261686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04984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393658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304288" y="1204050"/>
            <a:ext cx="1178814" cy="1109336"/>
            <a:chOff x="7271403" y="857118"/>
            <a:chExt cx="1425271" cy="1549819"/>
          </a:xfrm>
        </p:grpSpPr>
        <p:sp>
          <p:nvSpPr>
            <p:cNvPr id="22" name="21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Nube"/>
            <p:cNvSpPr/>
            <p:nvPr/>
          </p:nvSpPr>
          <p:spPr>
            <a:xfrm rot="21087428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39 Llamada rectangular redondeada"/>
          <p:cNvSpPr/>
          <p:nvPr/>
        </p:nvSpPr>
        <p:spPr>
          <a:xfrm>
            <a:off x="1259632" y="3420323"/>
            <a:ext cx="4536504" cy="1120439"/>
          </a:xfrm>
          <a:prstGeom prst="wedgeRoundRectCallout">
            <a:avLst>
              <a:gd name="adj1" fmla="val 61359"/>
              <a:gd name="adj2" fmla="val 901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museum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8" name="47 Grupo"/>
          <p:cNvGrpSpPr/>
          <p:nvPr/>
        </p:nvGrpSpPr>
        <p:grpSpPr>
          <a:xfrm rot="7607785">
            <a:off x="7590046" y="1676263"/>
            <a:ext cx="1178813" cy="1109334"/>
            <a:chOff x="7271404" y="857119"/>
            <a:chExt cx="1425270" cy="1549817"/>
          </a:xfrm>
        </p:grpSpPr>
        <p:sp>
          <p:nvSpPr>
            <p:cNvPr id="49" name="48 Nube"/>
            <p:cNvSpPr/>
            <p:nvPr/>
          </p:nvSpPr>
          <p:spPr>
            <a:xfrm rot="13230044">
              <a:off x="7271404" y="1676027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Nube"/>
            <p:cNvSpPr/>
            <p:nvPr/>
          </p:nvSpPr>
          <p:spPr>
            <a:xfrm rot="12719418">
              <a:off x="7827242" y="857119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1 Grupo"/>
          <p:cNvGrpSpPr/>
          <p:nvPr/>
        </p:nvGrpSpPr>
        <p:grpSpPr>
          <a:xfrm>
            <a:off x="6300192" y="476672"/>
            <a:ext cx="533246" cy="4439805"/>
            <a:chOff x="6343010" y="718556"/>
            <a:chExt cx="533246" cy="4439805"/>
          </a:xfrm>
        </p:grpSpPr>
        <p:pic>
          <p:nvPicPr>
            <p:cNvPr id="1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010" y="429309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357301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28529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034" y="21328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14386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7185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8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1658965" y="41198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6142682" y="12960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2616867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42 Conector recto"/>
          <p:cNvCxnSpPr/>
          <p:nvPr/>
        </p:nvCxnSpPr>
        <p:spPr>
          <a:xfrm>
            <a:off x="261686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604984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393658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1 Grupo"/>
          <p:cNvGrpSpPr/>
          <p:nvPr/>
        </p:nvGrpSpPr>
        <p:grpSpPr>
          <a:xfrm>
            <a:off x="6343010" y="718556"/>
            <a:ext cx="533246" cy="4439805"/>
            <a:chOff x="6343010" y="718556"/>
            <a:chExt cx="533246" cy="4439805"/>
          </a:xfrm>
        </p:grpSpPr>
        <p:pic>
          <p:nvPicPr>
            <p:cNvPr id="6146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010" y="429309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357301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28529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034" y="21328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14386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7185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2 Triángulo isósceles"/>
          <p:cNvSpPr/>
          <p:nvPr/>
        </p:nvSpPr>
        <p:spPr>
          <a:xfrm>
            <a:off x="6213006" y="116632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27 Imagen" descr="Señal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53741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6" name="25 Grupo"/>
          <p:cNvGrpSpPr/>
          <p:nvPr/>
        </p:nvGrpSpPr>
        <p:grpSpPr>
          <a:xfrm>
            <a:off x="304288" y="1204050"/>
            <a:ext cx="1178814" cy="1109336"/>
            <a:chOff x="7271403" y="857118"/>
            <a:chExt cx="1425271" cy="1549819"/>
          </a:xfrm>
        </p:grpSpPr>
        <p:sp>
          <p:nvSpPr>
            <p:cNvPr id="34" name="33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Nube"/>
            <p:cNvSpPr/>
            <p:nvPr/>
          </p:nvSpPr>
          <p:spPr>
            <a:xfrm rot="21087428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2" name="41 Grupo"/>
          <p:cNvGrpSpPr/>
          <p:nvPr/>
        </p:nvGrpSpPr>
        <p:grpSpPr>
          <a:xfrm rot="7607785">
            <a:off x="7590046" y="1676263"/>
            <a:ext cx="1178813" cy="1109334"/>
            <a:chOff x="7271404" y="857119"/>
            <a:chExt cx="1425270" cy="1549817"/>
          </a:xfrm>
        </p:grpSpPr>
        <p:sp>
          <p:nvSpPr>
            <p:cNvPr id="49" name="48 Nube"/>
            <p:cNvSpPr/>
            <p:nvPr/>
          </p:nvSpPr>
          <p:spPr>
            <a:xfrm rot="13230044">
              <a:off x="7271404" y="1676027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Nube"/>
            <p:cNvSpPr/>
            <p:nvPr/>
          </p:nvSpPr>
          <p:spPr>
            <a:xfrm rot="12719418">
              <a:off x="7827242" y="857119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Llamada rectangular redondeada"/>
          <p:cNvSpPr/>
          <p:nvPr/>
        </p:nvSpPr>
        <p:spPr>
          <a:xfrm>
            <a:off x="1444636" y="4658082"/>
            <a:ext cx="4464496" cy="1000558"/>
          </a:xfrm>
          <a:prstGeom prst="wedgeRoundRectCallout">
            <a:avLst>
              <a:gd name="adj1" fmla="val 72760"/>
              <a:gd name="adj2" fmla="val -360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straight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6798771" y="-13109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3491880" y="3157383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5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24 Grupo"/>
          <p:cNvGrpSpPr/>
          <p:nvPr/>
        </p:nvGrpSpPr>
        <p:grpSpPr>
          <a:xfrm>
            <a:off x="1205010" y="4657357"/>
            <a:ext cx="1178814" cy="1109336"/>
            <a:chOff x="7271403" y="857118"/>
            <a:chExt cx="1425271" cy="1549819"/>
          </a:xfrm>
        </p:grpSpPr>
        <p:sp>
          <p:nvSpPr>
            <p:cNvPr id="28" name="27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" y="2852936"/>
            <a:ext cx="4211960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>
            <a:off x="2987824" y="3717032"/>
            <a:ext cx="57606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>
            <a:stCxn id="46" idx="2"/>
          </p:cNvCxnSpPr>
          <p:nvPr/>
        </p:nvCxnSpPr>
        <p:spPr>
          <a:xfrm flipH="1" flipV="1">
            <a:off x="-1" y="2905356"/>
            <a:ext cx="4247965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499482" y="3137178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067944" y="299316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Llamada rectangular redondeada"/>
          <p:cNvSpPr/>
          <p:nvPr/>
        </p:nvSpPr>
        <p:spPr>
          <a:xfrm>
            <a:off x="4961935" y="2435812"/>
            <a:ext cx="3997093" cy="1000558"/>
          </a:xfrm>
          <a:prstGeom prst="wedgeRoundRectCallout">
            <a:avLst>
              <a:gd name="adj1" fmla="val 31238"/>
              <a:gd name="adj2" fmla="val 904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Turn</a:t>
            </a:r>
            <a:r>
              <a:rPr lang="es-ES_tradn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left</a:t>
            </a:r>
            <a:endParaRPr lang="es-E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380045" y="3063228"/>
            <a:ext cx="2585873" cy="625499"/>
            <a:chOff x="1380045" y="3063228"/>
            <a:chExt cx="2585873" cy="625499"/>
          </a:xfrm>
        </p:grpSpPr>
        <p:pic>
          <p:nvPicPr>
            <p:cNvPr id="41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3071">
              <a:off x="3280675" y="3003483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99308" y="288320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60067" y="295715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3725839" y="3536427"/>
            <a:ext cx="505222" cy="3074156"/>
            <a:chOff x="3725839" y="3536427"/>
            <a:chExt cx="505222" cy="3074156"/>
          </a:xfrm>
        </p:grpSpPr>
        <p:pic>
          <p:nvPicPr>
            <p:cNvPr id="38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007691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4269839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3550">
              <a:off x="3725839" y="353642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745318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36 Triángulo isósceles"/>
          <p:cNvSpPr/>
          <p:nvPr/>
        </p:nvSpPr>
        <p:spPr>
          <a:xfrm rot="16200000">
            <a:off x="621357" y="3130543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Arco"/>
          <p:cNvSpPr/>
          <p:nvPr/>
        </p:nvSpPr>
        <p:spPr>
          <a:xfrm rot="5400000" flipH="1">
            <a:off x="3964123" y="2956757"/>
            <a:ext cx="567682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1800200" y="-9860"/>
            <a:ext cx="914400" cy="68678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13729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017985" y="3140968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91871" y="1124745"/>
            <a:ext cx="5152129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 flipV="1">
            <a:off x="4963981" y="537093"/>
            <a:ext cx="576063" cy="612070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5252012" y="1129795"/>
            <a:ext cx="3891988" cy="1453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945978" y="6416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785737" y="-9860"/>
            <a:ext cx="0" cy="689524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8658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5017985" y="2001063"/>
            <a:ext cx="4126015" cy="27974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758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011412" y="2919668"/>
            <a:ext cx="4132588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 flipH="1">
            <a:off x="5940152" y="3789040"/>
            <a:ext cx="61005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 flipH="1" flipV="1">
            <a:off x="5270014" y="2933330"/>
            <a:ext cx="3873986" cy="979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945977" y="3147280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Llamada rectangular redondeada"/>
          <p:cNvSpPr/>
          <p:nvPr/>
        </p:nvSpPr>
        <p:spPr>
          <a:xfrm>
            <a:off x="323528" y="2492896"/>
            <a:ext cx="4261432" cy="1148351"/>
          </a:xfrm>
          <a:prstGeom prst="wedgeRoundRectCallout">
            <a:avLst>
              <a:gd name="adj1" fmla="val -36559"/>
              <a:gd name="adj2" fmla="val 777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Turn</a:t>
            </a:r>
            <a:r>
              <a:rPr lang="es-ES_tradn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right</a:t>
            </a:r>
            <a:endParaRPr lang="es-E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 flipH="1">
            <a:off x="5373650" y="3091533"/>
            <a:ext cx="2619238" cy="625499"/>
            <a:chOff x="1380045" y="3063228"/>
            <a:chExt cx="2585873" cy="625499"/>
          </a:xfrm>
        </p:grpSpPr>
        <p:pic>
          <p:nvPicPr>
            <p:cNvPr id="41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3071">
              <a:off x="3280675" y="3003483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99308" y="288320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60067" y="295715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5138265" y="3592324"/>
            <a:ext cx="505222" cy="3074156"/>
            <a:chOff x="3725839" y="3536427"/>
            <a:chExt cx="505222" cy="3074156"/>
          </a:xfrm>
        </p:grpSpPr>
        <p:pic>
          <p:nvPicPr>
            <p:cNvPr id="38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007691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4269839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3550">
              <a:off x="3725839" y="353642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745318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36 Triángulo isósceles"/>
          <p:cNvSpPr/>
          <p:nvPr/>
        </p:nvSpPr>
        <p:spPr>
          <a:xfrm rot="5400000">
            <a:off x="8201323" y="3171130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 flipH="1">
            <a:off x="4945977" y="2924944"/>
            <a:ext cx="648073" cy="523645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6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5" y="-17632"/>
            <a:ext cx="1983079" cy="1114881"/>
          </a:xfrm>
          <a:prstGeom prst="rect">
            <a:avLst/>
          </a:prstGeom>
        </p:spPr>
      </p:pic>
      <p:grpSp>
        <p:nvGrpSpPr>
          <p:cNvPr id="66" name="65 Grupo"/>
          <p:cNvGrpSpPr/>
          <p:nvPr/>
        </p:nvGrpSpPr>
        <p:grpSpPr>
          <a:xfrm>
            <a:off x="7030431" y="5632032"/>
            <a:ext cx="1141969" cy="847749"/>
            <a:chOff x="7271403" y="857118"/>
            <a:chExt cx="1425271" cy="1549819"/>
          </a:xfrm>
        </p:grpSpPr>
        <p:sp>
          <p:nvSpPr>
            <p:cNvPr id="67" name="66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9" name="6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8" y="3781676"/>
            <a:ext cx="3189912" cy="14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1800200" y="-9860"/>
            <a:ext cx="914400" cy="68678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13729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017985" y="3140968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91871" y="1124745"/>
            <a:ext cx="5152129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 flipV="1">
            <a:off x="4963981" y="537093"/>
            <a:ext cx="576063" cy="612070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5252012" y="1129795"/>
            <a:ext cx="3891988" cy="1453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945978" y="6416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785737" y="-9860"/>
            <a:ext cx="0" cy="689524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8658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5017985" y="2001063"/>
            <a:ext cx="4126015" cy="27974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758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011412" y="2919668"/>
            <a:ext cx="4132588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 flipH="1">
            <a:off x="5940152" y="3789040"/>
            <a:ext cx="61005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 flipH="1" flipV="1">
            <a:off x="5270014" y="2933330"/>
            <a:ext cx="3873986" cy="979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945977" y="3147280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Llamada rectangular redondeada"/>
          <p:cNvSpPr/>
          <p:nvPr/>
        </p:nvSpPr>
        <p:spPr>
          <a:xfrm>
            <a:off x="323527" y="1844823"/>
            <a:ext cx="4392489" cy="1579247"/>
          </a:xfrm>
          <a:prstGeom prst="wedgeRoundRectCallout">
            <a:avLst>
              <a:gd name="adj1" fmla="val -35113"/>
              <a:gd name="adj2" fmla="val 762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school</a:t>
            </a:r>
            <a:endParaRPr lang="es-E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Arco"/>
          <p:cNvSpPr/>
          <p:nvPr/>
        </p:nvSpPr>
        <p:spPr>
          <a:xfrm flipH="1">
            <a:off x="4945977" y="2924944"/>
            <a:ext cx="648073" cy="523645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5" y="-17632"/>
            <a:ext cx="1983079" cy="1114881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7030431" y="5632032"/>
            <a:ext cx="1141969" cy="847749"/>
            <a:chOff x="7271403" y="857118"/>
            <a:chExt cx="1425271" cy="1549819"/>
          </a:xfrm>
        </p:grpSpPr>
        <p:sp>
          <p:nvSpPr>
            <p:cNvPr id="46" name="45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8" name="4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8" y="3781676"/>
            <a:ext cx="3189912" cy="1474189"/>
          </a:xfrm>
          <a:prstGeom prst="rect">
            <a:avLst/>
          </a:prstGeom>
        </p:spPr>
      </p:pic>
      <p:sp>
        <p:nvSpPr>
          <p:cNvPr id="49" name="48 Flecha arriba"/>
          <p:cNvSpPr/>
          <p:nvPr/>
        </p:nvSpPr>
        <p:spPr>
          <a:xfrm>
            <a:off x="7549044" y="1239068"/>
            <a:ext cx="686460" cy="2143503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9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-36086"/>
            <a:ext cx="11887" cy="16648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2961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302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766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75856" y="2126695"/>
            <a:ext cx="30243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7173180" y="2098205"/>
            <a:ext cx="1970820" cy="2849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3" name="9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04" y="5316361"/>
            <a:ext cx="1462151" cy="968988"/>
          </a:xfrm>
          <a:prstGeom prst="rect">
            <a:avLst/>
          </a:prstGeom>
        </p:spPr>
      </p:pic>
      <p:sp>
        <p:nvSpPr>
          <p:cNvPr id="77" name="76 Llamada rectangular redondeada"/>
          <p:cNvSpPr/>
          <p:nvPr/>
        </p:nvSpPr>
        <p:spPr>
          <a:xfrm>
            <a:off x="3033251" y="4807324"/>
            <a:ext cx="4626526" cy="1574004"/>
          </a:xfrm>
          <a:prstGeom prst="wedgeRoundRectCallout">
            <a:avLst>
              <a:gd name="adj1" fmla="val -67068"/>
              <a:gd name="adj2" fmla="val -141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police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station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4" name="9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67" name="66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1" name="80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82" name="81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82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6" name="65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934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rco"/>
          <p:cNvSpPr/>
          <p:nvPr/>
        </p:nvSpPr>
        <p:spPr>
          <a:xfrm>
            <a:off x="3923929" y="2833347"/>
            <a:ext cx="576063" cy="50405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3851920" y="2905355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>
            <a:stCxn id="8" idx="2"/>
          </p:cNvCxnSpPr>
          <p:nvPr/>
        </p:nvCxnSpPr>
        <p:spPr>
          <a:xfrm>
            <a:off x="4427983" y="3157383"/>
            <a:ext cx="1" cy="3700617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0" y="2905355"/>
            <a:ext cx="4139952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Arco"/>
          <p:cNvSpPr/>
          <p:nvPr/>
        </p:nvSpPr>
        <p:spPr>
          <a:xfrm rot="5400000">
            <a:off x="4136015" y="776672"/>
            <a:ext cx="332420" cy="32454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5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" name="35 Cubo"/>
          <p:cNvSpPr/>
          <p:nvPr/>
        </p:nvSpPr>
        <p:spPr>
          <a:xfrm>
            <a:off x="1691680" y="3013367"/>
            <a:ext cx="1849903" cy="127972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2213991" y="2348880"/>
            <a:ext cx="936104" cy="847681"/>
            <a:chOff x="-1476672" y="2833347"/>
            <a:chExt cx="1296144" cy="1171717"/>
          </a:xfrm>
        </p:grpSpPr>
        <p:sp>
          <p:nvSpPr>
            <p:cNvPr id="2" name="1 Rectángulo redondeado"/>
            <p:cNvSpPr/>
            <p:nvPr/>
          </p:nvSpPr>
          <p:spPr>
            <a:xfrm>
              <a:off x="-1476672" y="2833347"/>
              <a:ext cx="1296144" cy="1171717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2050" name="Picture 2" descr="http://t1.ftcdn.net/jpg/00/06/26/34/400_F_6263467_eQ01tEcsASPssHzlySsz0Slvbv1leUd9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6000" y1="88199" x2="40750" y2="95031"/>
                          <a14:foregroundMark x1="78250" y1="89441" x2="75750" y2="953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75" y="3085375"/>
              <a:ext cx="909555" cy="73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37403"/>
            <a:ext cx="1512168" cy="986143"/>
          </a:xfrm>
          <a:prstGeom prst="rect">
            <a:avLst/>
          </a:prstGeom>
        </p:spPr>
      </p:pic>
      <p:sp>
        <p:nvSpPr>
          <p:cNvPr id="28" name="1 Flecha doblada"/>
          <p:cNvSpPr/>
          <p:nvPr/>
        </p:nvSpPr>
        <p:spPr>
          <a:xfrm flipH="1">
            <a:off x="3654152" y="2281725"/>
            <a:ext cx="1296146" cy="2227395"/>
          </a:xfrm>
          <a:prstGeom prst="bentArrow">
            <a:avLst>
              <a:gd name="adj1" fmla="val 10294"/>
              <a:gd name="adj2" fmla="val 18015"/>
              <a:gd name="adj3" fmla="val 27855"/>
              <a:gd name="adj4" fmla="val 4351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43 Llamada rectangular redondeada"/>
          <p:cNvSpPr/>
          <p:nvPr/>
        </p:nvSpPr>
        <p:spPr>
          <a:xfrm>
            <a:off x="611559" y="4482603"/>
            <a:ext cx="4968553" cy="898989"/>
          </a:xfrm>
          <a:prstGeom prst="wedgeRoundRectCallout">
            <a:avLst>
              <a:gd name="adj1" fmla="val 67622"/>
              <a:gd name="adj2" fmla="val -45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supermarket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3743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sp>
        <p:nvSpPr>
          <p:cNvPr id="43" name="42 Flecha arriba"/>
          <p:cNvSpPr/>
          <p:nvPr/>
        </p:nvSpPr>
        <p:spPr>
          <a:xfrm>
            <a:off x="2915816" y="2780928"/>
            <a:ext cx="360040" cy="381642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59" name="58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60" name="59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6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04" y="5316361"/>
            <a:ext cx="1462151" cy="968988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4427984" y="3717032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81" name="80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81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8" name="77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3" name="72 Imagen" descr="Señalar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4" name="73 Flecha doblada"/>
          <p:cNvSpPr/>
          <p:nvPr/>
        </p:nvSpPr>
        <p:spPr>
          <a:xfrm>
            <a:off x="3043314" y="2061705"/>
            <a:ext cx="792089" cy="647215"/>
          </a:xfrm>
          <a:prstGeom prst="bentArrow">
            <a:avLst>
              <a:gd name="adj1" fmla="val 18754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5" name="74 Rectángulo redondeado"/>
          <p:cNvSpPr/>
          <p:nvPr/>
        </p:nvSpPr>
        <p:spPr>
          <a:xfrm>
            <a:off x="4427984" y="4509120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427983" y="5317525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block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3" name="82 Flecha arriba"/>
          <p:cNvSpPr/>
          <p:nvPr/>
        </p:nvSpPr>
        <p:spPr>
          <a:xfrm rot="5400000">
            <a:off x="5650841" y="478808"/>
            <a:ext cx="360040" cy="352583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4427984" y="6093296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4.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left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5" name="84 Flecha arriba"/>
          <p:cNvSpPr/>
          <p:nvPr/>
        </p:nvSpPr>
        <p:spPr>
          <a:xfrm>
            <a:off x="7998771" y="1763814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Elipse"/>
          <p:cNvSpPr/>
          <p:nvPr/>
        </p:nvSpPr>
        <p:spPr>
          <a:xfrm>
            <a:off x="7595120" y="657376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4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hospital?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843808" y="5316360"/>
            <a:ext cx="432048" cy="139917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4702870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corner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>
            <a:off x="2994756" y="4566324"/>
            <a:ext cx="792089" cy="647215"/>
          </a:xfrm>
          <a:prstGeom prst="bentArrow">
            <a:avLst>
              <a:gd name="adj1" fmla="val 25176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716016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4702870" y="218854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8" name="77 Flecha arriba"/>
          <p:cNvSpPr/>
          <p:nvPr/>
        </p:nvSpPr>
        <p:spPr>
          <a:xfrm rot="5400000">
            <a:off x="4766686" y="3735408"/>
            <a:ext cx="430142" cy="1951770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 redondeado"/>
          <p:cNvSpPr/>
          <p:nvPr/>
        </p:nvSpPr>
        <p:spPr>
          <a:xfrm>
            <a:off x="4702870" y="2924944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800" b="1" dirty="0" smtClean="0">
                <a:solidFill>
                  <a:schemeClr val="tx1"/>
                </a:solidFill>
              </a:rPr>
              <a:t>4.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800" b="1" dirty="0" smtClean="0">
                <a:solidFill>
                  <a:schemeClr val="tx1"/>
                </a:solidFill>
              </a:rPr>
              <a:t> at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corner</a:t>
            </a:r>
            <a:r>
              <a:rPr lang="es-ES_tradnl" sz="2800" b="1" dirty="0" smtClean="0">
                <a:solidFill>
                  <a:schemeClr val="tx1"/>
                </a:solidFill>
              </a:rPr>
              <a:t> of Park Ave. and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Oak</a:t>
            </a:r>
            <a:r>
              <a:rPr lang="es-ES_tradnl" sz="2800" b="1" dirty="0" smtClean="0">
                <a:solidFill>
                  <a:schemeClr val="tx1"/>
                </a:solidFill>
              </a:rPr>
              <a:t> St.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5957642" y="4746344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9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stadium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915816" y="5316360"/>
            <a:ext cx="360040" cy="139917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3203848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corner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>
            <a:off x="2994756" y="4566324"/>
            <a:ext cx="792089" cy="647215"/>
          </a:xfrm>
          <a:prstGeom prst="bentArrow">
            <a:avLst>
              <a:gd name="adj1" fmla="val 18754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3216994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3203848" y="218854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8" name="77 Flecha arriba"/>
          <p:cNvSpPr/>
          <p:nvPr/>
        </p:nvSpPr>
        <p:spPr>
          <a:xfrm rot="5400000">
            <a:off x="5549076" y="3023120"/>
            <a:ext cx="360040" cy="344644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 redondeado"/>
          <p:cNvSpPr/>
          <p:nvPr/>
        </p:nvSpPr>
        <p:spPr>
          <a:xfrm>
            <a:off x="3203848" y="2924944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>4.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opposite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gas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station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7540439" y="5213961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arriba"/>
          <p:cNvSpPr/>
          <p:nvPr/>
        </p:nvSpPr>
        <p:spPr>
          <a:xfrm rot="10800000">
            <a:off x="7802975" y="4624995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garage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555775" y="2921857"/>
            <a:ext cx="479775" cy="3793681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4613115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 flipH="1">
            <a:off x="2189504" y="2098204"/>
            <a:ext cx="654304" cy="580435"/>
          </a:xfrm>
          <a:prstGeom prst="bentArrow">
            <a:avLst>
              <a:gd name="adj1" fmla="val 25915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626261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left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9" name="78 Rectángulo redondeado"/>
          <p:cNvSpPr/>
          <p:nvPr/>
        </p:nvSpPr>
        <p:spPr>
          <a:xfrm>
            <a:off x="4613115" y="2220809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>4.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across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from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park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917530" y="768738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arriba"/>
          <p:cNvSpPr/>
          <p:nvPr/>
        </p:nvSpPr>
        <p:spPr>
          <a:xfrm>
            <a:off x="1219280" y="1778977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9" grpId="0" animBg="1"/>
      <p:bldP spid="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1228185" y="3368833"/>
            <a:ext cx="6728191" cy="3489167"/>
          </a:xfrm>
          <a:prstGeom prst="trapezoid">
            <a:avLst>
              <a:gd name="adj" fmla="val 776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5220072" y="3331547"/>
            <a:ext cx="2698029" cy="352645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7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b="66896"/>
          <a:stretch/>
        </p:blipFill>
        <p:spPr>
          <a:xfrm>
            <a:off x="-22561" y="8105"/>
            <a:ext cx="9148525" cy="3360727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1228186" y="3368832"/>
            <a:ext cx="2767750" cy="348916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84570" y="3387144"/>
            <a:ext cx="0" cy="34708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355" y="4050657"/>
            <a:ext cx="1260298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4" name="83 Forma libre"/>
          <p:cNvSpPr/>
          <p:nvPr/>
        </p:nvSpPr>
        <p:spPr>
          <a:xfrm>
            <a:off x="-12879" y="3039414"/>
            <a:ext cx="4008815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Forma libre"/>
          <p:cNvSpPr/>
          <p:nvPr/>
        </p:nvSpPr>
        <p:spPr>
          <a:xfrm flipH="1">
            <a:off x="5220072" y="3043707"/>
            <a:ext cx="3927488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Llamada ovalada"/>
          <p:cNvSpPr/>
          <p:nvPr/>
        </p:nvSpPr>
        <p:spPr>
          <a:xfrm>
            <a:off x="754017" y="1379890"/>
            <a:ext cx="3976990" cy="1663817"/>
          </a:xfrm>
          <a:prstGeom prst="wedgeEllipseCallout">
            <a:avLst>
              <a:gd name="adj1" fmla="val -24509"/>
              <a:gd name="adj2" fmla="val 995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latin typeface="+mj-lt"/>
              </a:rPr>
              <a:t>THANK YOU FOR YOUR HELP!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2004060" y="5326380"/>
            <a:ext cx="1158240" cy="12954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0" h="1295400">
                <a:moveTo>
                  <a:pt x="754380" y="0"/>
                </a:moveTo>
                <a:lnTo>
                  <a:pt x="1158240" y="15240"/>
                </a:lnTo>
                <a:lnTo>
                  <a:pt x="609600" y="1295400"/>
                </a:lnTo>
                <a:lnTo>
                  <a:pt x="0" y="1295400"/>
                </a:lnTo>
                <a:lnTo>
                  <a:pt x="7543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orma libre"/>
          <p:cNvSpPr/>
          <p:nvPr/>
        </p:nvSpPr>
        <p:spPr>
          <a:xfrm flipH="1">
            <a:off x="5955226" y="5326380"/>
            <a:ext cx="1314854" cy="12954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935493 w 1339353"/>
              <a:gd name="connsiteY0" fmla="*/ 0 h 1295400"/>
              <a:gd name="connsiteX1" fmla="*/ 1339353 w 1339353"/>
              <a:gd name="connsiteY1" fmla="*/ 15240 h 1295400"/>
              <a:gd name="connsiteX2" fmla="*/ 790713 w 1339353"/>
              <a:gd name="connsiteY2" fmla="*/ 1295400 h 1295400"/>
              <a:gd name="connsiteX3" fmla="*/ 0 w 1339353"/>
              <a:gd name="connsiteY3" fmla="*/ 1295400 h 1295400"/>
              <a:gd name="connsiteX4" fmla="*/ 935493 w 1339353"/>
              <a:gd name="connsiteY4" fmla="*/ 0 h 1295400"/>
              <a:gd name="connsiteX0" fmla="*/ 935493 w 1339353"/>
              <a:gd name="connsiteY0" fmla="*/ 0 h 1295400"/>
              <a:gd name="connsiteX1" fmla="*/ 1339353 w 1339353"/>
              <a:gd name="connsiteY1" fmla="*/ 15240 h 1295400"/>
              <a:gd name="connsiteX2" fmla="*/ 622537 w 1339353"/>
              <a:gd name="connsiteY2" fmla="*/ 1295400 h 1295400"/>
              <a:gd name="connsiteX3" fmla="*/ 0 w 1339353"/>
              <a:gd name="connsiteY3" fmla="*/ 1295400 h 1295400"/>
              <a:gd name="connsiteX4" fmla="*/ 935493 w 1339353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3" h="1295400">
                <a:moveTo>
                  <a:pt x="935493" y="0"/>
                </a:moveTo>
                <a:lnTo>
                  <a:pt x="1339353" y="15240"/>
                </a:lnTo>
                <a:lnTo>
                  <a:pt x="622537" y="1295400"/>
                </a:lnTo>
                <a:lnTo>
                  <a:pt x="0" y="1295400"/>
                </a:lnTo>
                <a:lnTo>
                  <a:pt x="9354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2922280" y="5351780"/>
            <a:ext cx="929640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" h="1270000">
                <a:moveTo>
                  <a:pt x="563880" y="0"/>
                </a:moveTo>
                <a:lnTo>
                  <a:pt x="929640" y="15240"/>
                </a:lnTo>
                <a:lnTo>
                  <a:pt x="609600" y="1270000"/>
                </a:lnTo>
                <a:lnTo>
                  <a:pt x="0" y="1270000"/>
                </a:lnTo>
                <a:lnTo>
                  <a:pt x="563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 flipH="1">
            <a:off x="5287888" y="5339080"/>
            <a:ext cx="995288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563880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715" h="1270000">
                <a:moveTo>
                  <a:pt x="602418" y="0"/>
                </a:moveTo>
                <a:lnTo>
                  <a:pt x="1006715" y="15240"/>
                </a:lnTo>
                <a:lnTo>
                  <a:pt x="609600" y="1270000"/>
                </a:lnTo>
                <a:lnTo>
                  <a:pt x="0" y="1270000"/>
                </a:lnTo>
                <a:lnTo>
                  <a:pt x="6024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>
            <a:off x="3853602" y="5351780"/>
            <a:ext cx="662940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8255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297180 w 662940"/>
              <a:gd name="connsiteY0" fmla="*/ 0 h 1270000"/>
              <a:gd name="connsiteX1" fmla="*/ 662940 w 662940"/>
              <a:gd name="connsiteY1" fmla="*/ 15240 h 1270000"/>
              <a:gd name="connsiteX2" fmla="*/ 558800 w 662940"/>
              <a:gd name="connsiteY2" fmla="*/ 1270000 h 1270000"/>
              <a:gd name="connsiteX3" fmla="*/ 0 w 662940"/>
              <a:gd name="connsiteY3" fmla="*/ 1270000 h 1270000"/>
              <a:gd name="connsiteX4" fmla="*/ 297180 w 662940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" h="1270000">
                <a:moveTo>
                  <a:pt x="297180" y="0"/>
                </a:moveTo>
                <a:lnTo>
                  <a:pt x="662940" y="15240"/>
                </a:lnTo>
                <a:lnTo>
                  <a:pt x="558800" y="1270000"/>
                </a:lnTo>
                <a:lnTo>
                  <a:pt x="0" y="1270000"/>
                </a:lnTo>
                <a:lnTo>
                  <a:pt x="2971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flipH="1">
            <a:off x="4773600" y="5351780"/>
            <a:ext cx="614288" cy="12573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563880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802288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  <a:gd name="connsiteX0" fmla="*/ 332656 w 736953"/>
              <a:gd name="connsiteY0" fmla="*/ 0 h 1270000"/>
              <a:gd name="connsiteX1" fmla="*/ 736953 w 736953"/>
              <a:gd name="connsiteY1" fmla="*/ 15240 h 1270000"/>
              <a:gd name="connsiteX2" fmla="*/ 532526 w 736953"/>
              <a:gd name="connsiteY2" fmla="*/ 1270000 h 1270000"/>
              <a:gd name="connsiteX3" fmla="*/ 0 w 736953"/>
              <a:gd name="connsiteY3" fmla="*/ 1270000 h 1270000"/>
              <a:gd name="connsiteX4" fmla="*/ 332656 w 736953"/>
              <a:gd name="connsiteY4" fmla="*/ 0 h 1270000"/>
              <a:gd name="connsiteX0" fmla="*/ 332656 w 621341"/>
              <a:gd name="connsiteY0" fmla="*/ 0 h 1270000"/>
              <a:gd name="connsiteX1" fmla="*/ 621341 w 621341"/>
              <a:gd name="connsiteY1" fmla="*/ 40640 h 1270000"/>
              <a:gd name="connsiteX2" fmla="*/ 532526 w 621341"/>
              <a:gd name="connsiteY2" fmla="*/ 1270000 h 1270000"/>
              <a:gd name="connsiteX3" fmla="*/ 0 w 621341"/>
              <a:gd name="connsiteY3" fmla="*/ 1270000 h 1270000"/>
              <a:gd name="connsiteX4" fmla="*/ 332656 w 621341"/>
              <a:gd name="connsiteY4" fmla="*/ 0 h 1270000"/>
              <a:gd name="connsiteX0" fmla="*/ 319810 w 621341"/>
              <a:gd name="connsiteY0" fmla="*/ 0 h 1231900"/>
              <a:gd name="connsiteX1" fmla="*/ 621341 w 621341"/>
              <a:gd name="connsiteY1" fmla="*/ 2540 h 1231900"/>
              <a:gd name="connsiteX2" fmla="*/ 532526 w 621341"/>
              <a:gd name="connsiteY2" fmla="*/ 1231900 h 1231900"/>
              <a:gd name="connsiteX3" fmla="*/ 0 w 621341"/>
              <a:gd name="connsiteY3" fmla="*/ 1231900 h 1231900"/>
              <a:gd name="connsiteX4" fmla="*/ 319810 w 621341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41" h="1231900">
                <a:moveTo>
                  <a:pt x="319810" y="0"/>
                </a:moveTo>
                <a:lnTo>
                  <a:pt x="621341" y="2540"/>
                </a:lnTo>
                <a:lnTo>
                  <a:pt x="532526" y="1231900"/>
                </a:lnTo>
                <a:lnTo>
                  <a:pt x="0" y="1231900"/>
                </a:lnTo>
                <a:lnTo>
                  <a:pt x="3198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4440" y="3243112"/>
            <a:ext cx="1226126" cy="27968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29 Llamada ovalada"/>
          <p:cNvSpPr/>
          <p:nvPr/>
        </p:nvSpPr>
        <p:spPr>
          <a:xfrm>
            <a:off x="4979558" y="1622176"/>
            <a:ext cx="3266189" cy="1663817"/>
          </a:xfrm>
          <a:prstGeom prst="wedgeEllipseCallout">
            <a:avLst>
              <a:gd name="adj1" fmla="val 17061"/>
              <a:gd name="adj2" fmla="val 804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latin typeface="+mj-lt"/>
              </a:rPr>
              <a:t>YOU’RE WELCOME!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3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rco"/>
          <p:cNvSpPr/>
          <p:nvPr/>
        </p:nvSpPr>
        <p:spPr>
          <a:xfrm>
            <a:off x="3923929" y="2833347"/>
            <a:ext cx="576063" cy="50405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3851920" y="2905355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>
            <a:stCxn id="8" idx="2"/>
          </p:cNvCxnSpPr>
          <p:nvPr/>
        </p:nvCxnSpPr>
        <p:spPr>
          <a:xfrm>
            <a:off x="4427983" y="3157383"/>
            <a:ext cx="1" cy="3700617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0" y="2905355"/>
            <a:ext cx="4139952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Arco"/>
          <p:cNvSpPr/>
          <p:nvPr/>
        </p:nvSpPr>
        <p:spPr>
          <a:xfrm rot="5400000">
            <a:off x="4136015" y="776672"/>
            <a:ext cx="332420" cy="32454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Flecha doblada"/>
          <p:cNvSpPr/>
          <p:nvPr/>
        </p:nvSpPr>
        <p:spPr>
          <a:xfrm flipH="1">
            <a:off x="3654152" y="2281725"/>
            <a:ext cx="1296146" cy="2227395"/>
          </a:xfrm>
          <a:prstGeom prst="bentArrow">
            <a:avLst>
              <a:gd name="adj1" fmla="val 10294"/>
              <a:gd name="adj2" fmla="val 18015"/>
              <a:gd name="adj3" fmla="val 27855"/>
              <a:gd name="adj4" fmla="val 4351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28" name="27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4" name="43 Llamada rectangular redondeada"/>
          <p:cNvSpPr/>
          <p:nvPr/>
        </p:nvSpPr>
        <p:spPr>
          <a:xfrm>
            <a:off x="251520" y="4518508"/>
            <a:ext cx="5760640" cy="1000558"/>
          </a:xfrm>
          <a:prstGeom prst="wedgeRoundRectCallout">
            <a:avLst>
              <a:gd name="adj1" fmla="val 86841"/>
              <a:gd name="adj2" fmla="val -47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corner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Cubo"/>
          <p:cNvSpPr/>
          <p:nvPr/>
        </p:nvSpPr>
        <p:spPr>
          <a:xfrm>
            <a:off x="1691680" y="3013367"/>
            <a:ext cx="1849903" cy="127972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8" name="47 Grupo"/>
          <p:cNvGrpSpPr/>
          <p:nvPr/>
        </p:nvGrpSpPr>
        <p:grpSpPr>
          <a:xfrm>
            <a:off x="2213991" y="2348880"/>
            <a:ext cx="936104" cy="847681"/>
            <a:chOff x="-1476672" y="2833347"/>
            <a:chExt cx="1296144" cy="1171717"/>
          </a:xfrm>
        </p:grpSpPr>
        <p:sp>
          <p:nvSpPr>
            <p:cNvPr id="49" name="48 Rectángulo redondeado"/>
            <p:cNvSpPr/>
            <p:nvPr/>
          </p:nvSpPr>
          <p:spPr>
            <a:xfrm>
              <a:off x="-1476672" y="2833347"/>
              <a:ext cx="1296144" cy="1171717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50" name="Picture 2" descr="http://t1.ftcdn.net/jpg/00/06/26/34/400_F_6263467_eQ01tEcsASPssHzlySsz0Slvbv1leUd9.jpg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6000" y1="88199" x2="40750" y2="95031"/>
                          <a14:foregroundMark x1="78250" y1="89441" x2="75750" y2="953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75" y="3085375"/>
              <a:ext cx="909555" cy="73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5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37403"/>
            <a:ext cx="1512168" cy="9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0" y="1620416"/>
            <a:ext cx="9144000" cy="274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0" y="4365104"/>
            <a:ext cx="9144000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0" y="1628801"/>
            <a:ext cx="9144000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107504" y="2992760"/>
            <a:ext cx="903649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bo"/>
          <p:cNvSpPr/>
          <p:nvPr/>
        </p:nvSpPr>
        <p:spPr>
          <a:xfrm>
            <a:off x="3419871" y="237832"/>
            <a:ext cx="1849903" cy="12469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Llamada rectangular redondeada"/>
          <p:cNvSpPr/>
          <p:nvPr/>
        </p:nvSpPr>
        <p:spPr>
          <a:xfrm>
            <a:off x="1459935" y="4653136"/>
            <a:ext cx="4536504" cy="720080"/>
          </a:xfrm>
          <a:prstGeom prst="wedgeRoundRectCallout">
            <a:avLst>
              <a:gd name="adj1" fmla="val 64548"/>
              <a:gd name="adj2" fmla="val 34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library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3728187" y="1844824"/>
            <a:ext cx="1260100" cy="2359856"/>
            <a:chOff x="3728187" y="1844824"/>
            <a:chExt cx="1260100" cy="2359856"/>
          </a:xfrm>
        </p:grpSpPr>
        <p:sp>
          <p:nvSpPr>
            <p:cNvPr id="3" name="2 Rectángulo"/>
            <p:cNvSpPr/>
            <p:nvPr/>
          </p:nvSpPr>
          <p:spPr>
            <a:xfrm>
              <a:off x="3728187" y="184482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736701" y="220634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728187" y="256490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736701" y="292642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734196" y="326857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742710" y="3630092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734196" y="398865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33" y="391399"/>
            <a:ext cx="1592154" cy="1093384"/>
          </a:xfrm>
          <a:prstGeom prst="rect">
            <a:avLst/>
          </a:prstGeom>
        </p:spPr>
      </p:pic>
      <p:cxnSp>
        <p:nvCxnSpPr>
          <p:cNvPr id="8" name="7 Conector recto"/>
          <p:cNvCxnSpPr>
            <a:stCxn id="4098" idx="2"/>
          </p:cNvCxnSpPr>
          <p:nvPr/>
        </p:nvCxnSpPr>
        <p:spPr>
          <a:xfrm>
            <a:off x="5996439" y="1125139"/>
            <a:ext cx="0" cy="359644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5528387" y="369592"/>
            <a:ext cx="936104" cy="847681"/>
            <a:chOff x="1999393" y="3386429"/>
            <a:chExt cx="936104" cy="847681"/>
          </a:xfrm>
        </p:grpSpPr>
        <p:sp>
          <p:nvSpPr>
            <p:cNvPr id="17" name="16 Rectángulo redondeado"/>
            <p:cNvSpPr/>
            <p:nvPr/>
          </p:nvSpPr>
          <p:spPr>
            <a:xfrm>
              <a:off x="1999393" y="3386429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4098" name="Picture 2" descr="http://cdn.freebievectors.com/illustrations/7/j/japanese-map-symbol-library-clip-art/preview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162" y="3478562"/>
              <a:ext cx="762566" cy="6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1 Flecha arriba"/>
          <p:cNvSpPr/>
          <p:nvPr/>
        </p:nvSpPr>
        <p:spPr>
          <a:xfrm>
            <a:off x="4078011" y="1804628"/>
            <a:ext cx="533621" cy="237626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3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1620416"/>
            <a:ext cx="9144000" cy="274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36 Grupo"/>
          <p:cNvGrpSpPr/>
          <p:nvPr/>
        </p:nvGrpSpPr>
        <p:grpSpPr>
          <a:xfrm>
            <a:off x="3728187" y="1844824"/>
            <a:ext cx="1260100" cy="2359856"/>
            <a:chOff x="3728187" y="1844824"/>
            <a:chExt cx="1260100" cy="2359856"/>
          </a:xfrm>
        </p:grpSpPr>
        <p:sp>
          <p:nvSpPr>
            <p:cNvPr id="38" name="37 Rectángulo"/>
            <p:cNvSpPr/>
            <p:nvPr/>
          </p:nvSpPr>
          <p:spPr>
            <a:xfrm>
              <a:off x="3728187" y="184482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3736701" y="220634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728187" y="256490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736701" y="292642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734196" y="326857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3742710" y="3630092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3734196" y="398865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3" name="22 Conector recto"/>
          <p:cNvCxnSpPr/>
          <p:nvPr/>
        </p:nvCxnSpPr>
        <p:spPr>
          <a:xfrm flipH="1">
            <a:off x="0" y="4365104"/>
            <a:ext cx="9144000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 flipV="1">
            <a:off x="0" y="1628801"/>
            <a:ext cx="9144000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endCxn id="22" idx="3"/>
          </p:cNvCxnSpPr>
          <p:nvPr/>
        </p:nvCxnSpPr>
        <p:spPr>
          <a:xfrm>
            <a:off x="107504" y="2992760"/>
            <a:ext cx="903649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4" name="43 Llamada rectangular redondeada"/>
          <p:cNvSpPr/>
          <p:nvPr/>
        </p:nvSpPr>
        <p:spPr>
          <a:xfrm>
            <a:off x="306670" y="4507412"/>
            <a:ext cx="5760640" cy="1000558"/>
          </a:xfrm>
          <a:prstGeom prst="wedgeRoundRectCallout">
            <a:avLst>
              <a:gd name="adj1" fmla="val 79240"/>
              <a:gd name="adj2" fmla="val -8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street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1 Flecha arriba"/>
          <p:cNvSpPr/>
          <p:nvPr/>
        </p:nvSpPr>
        <p:spPr>
          <a:xfrm>
            <a:off x="4078011" y="1804628"/>
            <a:ext cx="533621" cy="237626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47 Cubo"/>
          <p:cNvSpPr/>
          <p:nvPr/>
        </p:nvSpPr>
        <p:spPr>
          <a:xfrm>
            <a:off x="3419871" y="237832"/>
            <a:ext cx="1849903" cy="12469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33" y="391399"/>
            <a:ext cx="1592154" cy="1093384"/>
          </a:xfrm>
          <a:prstGeom prst="rect">
            <a:avLst/>
          </a:prstGeom>
        </p:spPr>
      </p:pic>
      <p:cxnSp>
        <p:nvCxnSpPr>
          <p:cNvPr id="50" name="49 Conector recto"/>
          <p:cNvCxnSpPr>
            <a:stCxn id="53" idx="2"/>
          </p:cNvCxnSpPr>
          <p:nvPr/>
        </p:nvCxnSpPr>
        <p:spPr>
          <a:xfrm>
            <a:off x="5996439" y="1125139"/>
            <a:ext cx="0" cy="359644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50 Grupo"/>
          <p:cNvGrpSpPr/>
          <p:nvPr/>
        </p:nvGrpSpPr>
        <p:grpSpPr>
          <a:xfrm>
            <a:off x="5528387" y="369592"/>
            <a:ext cx="936104" cy="847681"/>
            <a:chOff x="1999393" y="3386429"/>
            <a:chExt cx="936104" cy="847681"/>
          </a:xfrm>
        </p:grpSpPr>
        <p:sp>
          <p:nvSpPr>
            <p:cNvPr id="52" name="51 Rectángulo redondeado"/>
            <p:cNvSpPr/>
            <p:nvPr/>
          </p:nvSpPr>
          <p:spPr>
            <a:xfrm>
              <a:off x="1999393" y="3386429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53" name="Picture 2" descr="http://cdn.freebievectors.com/illustrations/7/j/japanese-map-symbol-library-clip-art/preview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162" y="3478562"/>
              <a:ext cx="762566" cy="6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6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orma libre"/>
          <p:cNvSpPr/>
          <p:nvPr/>
        </p:nvSpPr>
        <p:spPr>
          <a:xfrm>
            <a:off x="463826" y="2332383"/>
            <a:ext cx="7633252" cy="4558747"/>
          </a:xfrm>
          <a:custGeom>
            <a:avLst/>
            <a:gdLst>
              <a:gd name="connsiteX0" fmla="*/ 0 w 7633252"/>
              <a:gd name="connsiteY0" fmla="*/ 4558747 h 4558747"/>
              <a:gd name="connsiteX1" fmla="*/ 3882887 w 7633252"/>
              <a:gd name="connsiteY1" fmla="*/ 13252 h 4558747"/>
              <a:gd name="connsiteX2" fmla="*/ 5049078 w 7633252"/>
              <a:gd name="connsiteY2" fmla="*/ 0 h 4558747"/>
              <a:gd name="connsiteX3" fmla="*/ 7633252 w 7633252"/>
              <a:gd name="connsiteY3" fmla="*/ 4558747 h 4558747"/>
              <a:gd name="connsiteX4" fmla="*/ 0 w 7633252"/>
              <a:gd name="connsiteY4" fmla="*/ 4558747 h 45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52" h="4558747">
                <a:moveTo>
                  <a:pt x="0" y="4558747"/>
                </a:moveTo>
                <a:lnTo>
                  <a:pt x="3882887" y="13252"/>
                </a:lnTo>
                <a:lnTo>
                  <a:pt x="5049078" y="0"/>
                </a:lnTo>
                <a:lnTo>
                  <a:pt x="7633252" y="4558747"/>
                </a:lnTo>
                <a:lnTo>
                  <a:pt x="0" y="4558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5508104" y="2334958"/>
            <a:ext cx="2565347" cy="452920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68052" y="2334958"/>
            <a:ext cx="3887924" cy="452304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839920" y="2564904"/>
            <a:ext cx="0" cy="429925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24148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351936"/>
            <a:ext cx="1588591" cy="1773670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936"/>
            <a:ext cx="2423082" cy="2346506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2327157" y="855791"/>
            <a:ext cx="756084" cy="703262"/>
            <a:chOff x="3749628" y="1497616"/>
            <a:chExt cx="936104" cy="847681"/>
          </a:xfrm>
        </p:grpSpPr>
        <p:sp>
          <p:nvSpPr>
            <p:cNvPr id="21" name="20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" name="2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0 Forma libre"/>
          <p:cNvSpPr/>
          <p:nvPr/>
        </p:nvSpPr>
        <p:spPr>
          <a:xfrm>
            <a:off x="3203848" y="3284984"/>
            <a:ext cx="1104900" cy="2095500"/>
          </a:xfrm>
          <a:custGeom>
            <a:avLst/>
            <a:gdLst>
              <a:gd name="connsiteX0" fmla="*/ 845820 w 1104900"/>
              <a:gd name="connsiteY0" fmla="*/ 129540 h 2095500"/>
              <a:gd name="connsiteX1" fmla="*/ 594360 w 1104900"/>
              <a:gd name="connsiteY1" fmla="*/ 335280 h 2095500"/>
              <a:gd name="connsiteX2" fmla="*/ 784860 w 1104900"/>
              <a:gd name="connsiteY2" fmla="*/ 335280 h 2095500"/>
              <a:gd name="connsiteX3" fmla="*/ 0 w 1104900"/>
              <a:gd name="connsiteY3" fmla="*/ 2095500 h 2095500"/>
              <a:gd name="connsiteX4" fmla="*/ 556260 w 1104900"/>
              <a:gd name="connsiteY4" fmla="*/ 2095500 h 2095500"/>
              <a:gd name="connsiteX5" fmla="*/ 944880 w 1104900"/>
              <a:gd name="connsiteY5" fmla="*/ 335280 h 2095500"/>
              <a:gd name="connsiteX6" fmla="*/ 1104900 w 1104900"/>
              <a:gd name="connsiteY6" fmla="*/ 335280 h 2095500"/>
              <a:gd name="connsiteX7" fmla="*/ 982980 w 1104900"/>
              <a:gd name="connsiteY7" fmla="*/ 0 h 2095500"/>
              <a:gd name="connsiteX8" fmla="*/ 845820 w 1104900"/>
              <a:gd name="connsiteY8" fmla="*/ 12954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900" h="2095500">
                <a:moveTo>
                  <a:pt x="845820" y="129540"/>
                </a:moveTo>
                <a:lnTo>
                  <a:pt x="594360" y="335280"/>
                </a:lnTo>
                <a:lnTo>
                  <a:pt x="784860" y="335280"/>
                </a:lnTo>
                <a:lnTo>
                  <a:pt x="0" y="2095500"/>
                </a:lnTo>
                <a:lnTo>
                  <a:pt x="556260" y="2095500"/>
                </a:lnTo>
                <a:lnTo>
                  <a:pt x="944880" y="335280"/>
                </a:lnTo>
                <a:lnTo>
                  <a:pt x="1104900" y="335280"/>
                </a:lnTo>
                <a:lnTo>
                  <a:pt x="982980" y="0"/>
                </a:lnTo>
                <a:lnTo>
                  <a:pt x="845820" y="129540"/>
                </a:ln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Llamada rectangular redondeada"/>
          <p:cNvSpPr/>
          <p:nvPr/>
        </p:nvSpPr>
        <p:spPr>
          <a:xfrm>
            <a:off x="683568" y="4146984"/>
            <a:ext cx="4968553" cy="898989"/>
          </a:xfrm>
          <a:prstGeom prst="wedgeRoundRectCallout">
            <a:avLst>
              <a:gd name="adj1" fmla="val 66325"/>
              <a:gd name="adj2" fmla="val 34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hospital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orma libre"/>
          <p:cNvSpPr/>
          <p:nvPr/>
        </p:nvSpPr>
        <p:spPr>
          <a:xfrm>
            <a:off x="463826" y="2332383"/>
            <a:ext cx="7633252" cy="4558747"/>
          </a:xfrm>
          <a:custGeom>
            <a:avLst/>
            <a:gdLst>
              <a:gd name="connsiteX0" fmla="*/ 0 w 7633252"/>
              <a:gd name="connsiteY0" fmla="*/ 4558747 h 4558747"/>
              <a:gd name="connsiteX1" fmla="*/ 3882887 w 7633252"/>
              <a:gd name="connsiteY1" fmla="*/ 13252 h 4558747"/>
              <a:gd name="connsiteX2" fmla="*/ 5049078 w 7633252"/>
              <a:gd name="connsiteY2" fmla="*/ 0 h 4558747"/>
              <a:gd name="connsiteX3" fmla="*/ 7633252 w 7633252"/>
              <a:gd name="connsiteY3" fmla="*/ 4558747 h 4558747"/>
              <a:gd name="connsiteX4" fmla="*/ 0 w 7633252"/>
              <a:gd name="connsiteY4" fmla="*/ 4558747 h 45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52" h="4558747">
                <a:moveTo>
                  <a:pt x="0" y="4558747"/>
                </a:moveTo>
                <a:lnTo>
                  <a:pt x="3882887" y="13252"/>
                </a:lnTo>
                <a:lnTo>
                  <a:pt x="5049078" y="0"/>
                </a:lnTo>
                <a:lnTo>
                  <a:pt x="7633252" y="4558747"/>
                </a:lnTo>
                <a:lnTo>
                  <a:pt x="0" y="4558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5508104" y="2334958"/>
            <a:ext cx="2565347" cy="452920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68052" y="2334958"/>
            <a:ext cx="3887924" cy="452304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839920" y="2564904"/>
            <a:ext cx="0" cy="429925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0"/>
            <a:ext cx="9144000" cy="24148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351936"/>
            <a:ext cx="1588591" cy="1773670"/>
          </a:xfrm>
          <a:prstGeom prst="rect">
            <a:avLst/>
          </a:prstGeom>
        </p:spPr>
      </p:pic>
      <p:sp>
        <p:nvSpPr>
          <p:cNvPr id="47" name="46 Llamada rectangular redondeada"/>
          <p:cNvSpPr/>
          <p:nvPr/>
        </p:nvSpPr>
        <p:spPr>
          <a:xfrm>
            <a:off x="251520" y="5373216"/>
            <a:ext cx="5760640" cy="1000558"/>
          </a:xfrm>
          <a:prstGeom prst="wedgeRoundRectCallout">
            <a:avLst>
              <a:gd name="adj1" fmla="val 82593"/>
              <a:gd name="adj2" fmla="val -794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street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328296" y="3120258"/>
            <a:ext cx="1104900" cy="2095500"/>
          </a:xfrm>
          <a:custGeom>
            <a:avLst/>
            <a:gdLst>
              <a:gd name="connsiteX0" fmla="*/ 845820 w 1104900"/>
              <a:gd name="connsiteY0" fmla="*/ 129540 h 2095500"/>
              <a:gd name="connsiteX1" fmla="*/ 594360 w 1104900"/>
              <a:gd name="connsiteY1" fmla="*/ 335280 h 2095500"/>
              <a:gd name="connsiteX2" fmla="*/ 784860 w 1104900"/>
              <a:gd name="connsiteY2" fmla="*/ 335280 h 2095500"/>
              <a:gd name="connsiteX3" fmla="*/ 0 w 1104900"/>
              <a:gd name="connsiteY3" fmla="*/ 2095500 h 2095500"/>
              <a:gd name="connsiteX4" fmla="*/ 556260 w 1104900"/>
              <a:gd name="connsiteY4" fmla="*/ 2095500 h 2095500"/>
              <a:gd name="connsiteX5" fmla="*/ 944880 w 1104900"/>
              <a:gd name="connsiteY5" fmla="*/ 335280 h 2095500"/>
              <a:gd name="connsiteX6" fmla="*/ 1104900 w 1104900"/>
              <a:gd name="connsiteY6" fmla="*/ 335280 h 2095500"/>
              <a:gd name="connsiteX7" fmla="*/ 982980 w 1104900"/>
              <a:gd name="connsiteY7" fmla="*/ 0 h 2095500"/>
              <a:gd name="connsiteX8" fmla="*/ 845820 w 1104900"/>
              <a:gd name="connsiteY8" fmla="*/ 12954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900" h="2095500">
                <a:moveTo>
                  <a:pt x="845820" y="129540"/>
                </a:moveTo>
                <a:lnTo>
                  <a:pt x="594360" y="335280"/>
                </a:lnTo>
                <a:lnTo>
                  <a:pt x="784860" y="335280"/>
                </a:lnTo>
                <a:lnTo>
                  <a:pt x="0" y="2095500"/>
                </a:lnTo>
                <a:lnTo>
                  <a:pt x="556260" y="2095500"/>
                </a:lnTo>
                <a:lnTo>
                  <a:pt x="944880" y="335280"/>
                </a:lnTo>
                <a:lnTo>
                  <a:pt x="1104900" y="335280"/>
                </a:lnTo>
                <a:lnTo>
                  <a:pt x="982980" y="0"/>
                </a:lnTo>
                <a:lnTo>
                  <a:pt x="845820" y="129540"/>
                </a:ln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936"/>
            <a:ext cx="2423082" cy="2346506"/>
          </a:xfrm>
          <a:prstGeom prst="rect">
            <a:avLst/>
          </a:prstGeom>
        </p:spPr>
      </p:pic>
      <p:grpSp>
        <p:nvGrpSpPr>
          <p:cNvPr id="30" name="29 Grupo"/>
          <p:cNvGrpSpPr/>
          <p:nvPr/>
        </p:nvGrpSpPr>
        <p:grpSpPr>
          <a:xfrm>
            <a:off x="2327157" y="855791"/>
            <a:ext cx="756084" cy="703262"/>
            <a:chOff x="3749628" y="1497616"/>
            <a:chExt cx="936104" cy="847681"/>
          </a:xfrm>
        </p:grpSpPr>
        <p:sp>
          <p:nvSpPr>
            <p:cNvPr id="31" name="30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2" name="31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 descr="Señal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43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5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37 Grupo"/>
          <p:cNvGrpSpPr/>
          <p:nvPr/>
        </p:nvGrpSpPr>
        <p:grpSpPr>
          <a:xfrm rot="5400000">
            <a:off x="1617300" y="2817616"/>
            <a:ext cx="1582806" cy="1512169"/>
            <a:chOff x="2773222" y="3712120"/>
            <a:chExt cx="1404155" cy="991697"/>
          </a:xfrm>
        </p:grpSpPr>
        <p:sp>
          <p:nvSpPr>
            <p:cNvPr id="36" name="35 Cubo"/>
            <p:cNvSpPr/>
            <p:nvPr/>
          </p:nvSpPr>
          <p:spPr>
            <a:xfrm>
              <a:off x="2773222" y="3712120"/>
              <a:ext cx="1404155" cy="99169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Paralelogramo"/>
            <p:cNvSpPr/>
            <p:nvPr/>
          </p:nvSpPr>
          <p:spPr>
            <a:xfrm>
              <a:off x="3220429" y="3712121"/>
              <a:ext cx="487475" cy="123961"/>
            </a:xfrm>
            <a:prstGeom prst="parallelogram">
              <a:avLst>
                <a:gd name="adj" fmla="val 725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Llamada rectangular redondeada"/>
          <p:cNvSpPr/>
          <p:nvPr/>
        </p:nvSpPr>
        <p:spPr>
          <a:xfrm>
            <a:off x="546067" y="4619502"/>
            <a:ext cx="4968553" cy="898989"/>
          </a:xfrm>
          <a:prstGeom prst="wedgeRoundRectCallout">
            <a:avLst>
              <a:gd name="adj1" fmla="val 73065"/>
              <a:gd name="adj2" fmla="val -2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bank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2" name="31 Grupo"/>
          <p:cNvGrpSpPr/>
          <p:nvPr/>
        </p:nvGrpSpPr>
        <p:grpSpPr>
          <a:xfrm>
            <a:off x="1751627" y="2988218"/>
            <a:ext cx="936104" cy="847681"/>
            <a:chOff x="3749628" y="1497616"/>
            <a:chExt cx="936104" cy="847681"/>
          </a:xfrm>
        </p:grpSpPr>
        <p:sp>
          <p:nvSpPr>
            <p:cNvPr id="33" name="32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4" name="33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 rot="5400000">
            <a:off x="1549915" y="917220"/>
            <a:ext cx="1677644" cy="1472237"/>
            <a:chOff x="2250864" y="3712120"/>
            <a:chExt cx="1926514" cy="711413"/>
          </a:xfrm>
          <a:solidFill>
            <a:schemeClr val="bg1">
              <a:lumMod val="75000"/>
            </a:schemeClr>
          </a:solidFill>
        </p:grpSpPr>
        <p:sp>
          <p:nvSpPr>
            <p:cNvPr id="39" name="38 Cubo"/>
            <p:cNvSpPr/>
            <p:nvPr/>
          </p:nvSpPr>
          <p:spPr>
            <a:xfrm>
              <a:off x="2250864" y="3712120"/>
              <a:ext cx="1926514" cy="711413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Paralelogramo"/>
            <p:cNvSpPr/>
            <p:nvPr/>
          </p:nvSpPr>
          <p:spPr>
            <a:xfrm>
              <a:off x="2995077" y="3712122"/>
              <a:ext cx="687012" cy="123964"/>
            </a:xfrm>
            <a:prstGeom prst="parallelogram">
              <a:avLst>
                <a:gd name="adj" fmla="val 7255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Rectángulo redondeado"/>
          <p:cNvSpPr/>
          <p:nvPr/>
        </p:nvSpPr>
        <p:spPr>
          <a:xfrm>
            <a:off x="1697776" y="1038748"/>
            <a:ext cx="936104" cy="847681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€</a:t>
            </a:r>
            <a:endParaRPr lang="es-E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4 Flecha circular"/>
          <p:cNvSpPr/>
          <p:nvPr/>
        </p:nvSpPr>
        <p:spPr>
          <a:xfrm rot="16200000" flipH="1">
            <a:off x="105510" y="1172233"/>
            <a:ext cx="2179044" cy="2049294"/>
          </a:xfrm>
          <a:prstGeom prst="circularArrow">
            <a:avLst>
              <a:gd name="adj1" fmla="val 9349"/>
              <a:gd name="adj2" fmla="val 1142319"/>
              <a:gd name="adj3" fmla="val 362777"/>
              <a:gd name="adj4" fmla="val 9909280"/>
              <a:gd name="adj5" fmla="val 1159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Llamada rectangular redondeada"/>
          <p:cNvSpPr/>
          <p:nvPr/>
        </p:nvSpPr>
        <p:spPr>
          <a:xfrm>
            <a:off x="251520" y="4518508"/>
            <a:ext cx="6264696" cy="1000558"/>
          </a:xfrm>
          <a:prstGeom prst="wedgeRoundRectCallout">
            <a:avLst>
              <a:gd name="adj1" fmla="val 65959"/>
              <a:gd name="adj2" fmla="val -176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next</a:t>
            </a:r>
            <a:r>
              <a:rPr lang="es-ES_tradn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_tradn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hospital</a:t>
            </a:r>
            <a:endParaRPr lang="es-E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 rot="5400000">
            <a:off x="1549915" y="917220"/>
            <a:ext cx="1677644" cy="1472237"/>
            <a:chOff x="2250864" y="3712120"/>
            <a:chExt cx="1926514" cy="711413"/>
          </a:xfrm>
          <a:solidFill>
            <a:schemeClr val="bg1">
              <a:lumMod val="75000"/>
            </a:schemeClr>
          </a:solidFill>
        </p:grpSpPr>
        <p:sp>
          <p:nvSpPr>
            <p:cNvPr id="23" name="22 Cubo"/>
            <p:cNvSpPr/>
            <p:nvPr/>
          </p:nvSpPr>
          <p:spPr>
            <a:xfrm>
              <a:off x="2250864" y="3712120"/>
              <a:ext cx="1926514" cy="711413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Paralelogramo"/>
            <p:cNvSpPr/>
            <p:nvPr/>
          </p:nvSpPr>
          <p:spPr>
            <a:xfrm>
              <a:off x="2995074" y="3712122"/>
              <a:ext cx="604315" cy="123961"/>
            </a:xfrm>
            <a:prstGeom prst="parallelogram">
              <a:avLst>
                <a:gd name="adj" fmla="val 7255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Flecha circular"/>
          <p:cNvSpPr/>
          <p:nvPr/>
        </p:nvSpPr>
        <p:spPr>
          <a:xfrm rot="16200000" flipH="1">
            <a:off x="105510" y="1172233"/>
            <a:ext cx="2179044" cy="2049294"/>
          </a:xfrm>
          <a:prstGeom prst="circularArrow">
            <a:avLst>
              <a:gd name="adj1" fmla="val 9349"/>
              <a:gd name="adj2" fmla="val 1142319"/>
              <a:gd name="adj3" fmla="val 362777"/>
              <a:gd name="adj4" fmla="val 9909280"/>
              <a:gd name="adj5" fmla="val 1159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26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 rot="5400000">
            <a:off x="1617300" y="2817616"/>
            <a:ext cx="1582806" cy="1512169"/>
            <a:chOff x="2773222" y="3712120"/>
            <a:chExt cx="1404155" cy="991697"/>
          </a:xfrm>
        </p:grpSpPr>
        <p:sp>
          <p:nvSpPr>
            <p:cNvPr id="31" name="30 Cubo"/>
            <p:cNvSpPr/>
            <p:nvPr/>
          </p:nvSpPr>
          <p:spPr>
            <a:xfrm>
              <a:off x="2773222" y="3712120"/>
              <a:ext cx="1404155" cy="99169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Paralelogramo"/>
            <p:cNvSpPr/>
            <p:nvPr/>
          </p:nvSpPr>
          <p:spPr>
            <a:xfrm>
              <a:off x="3220429" y="3712121"/>
              <a:ext cx="487475" cy="123961"/>
            </a:xfrm>
            <a:prstGeom prst="parallelogram">
              <a:avLst>
                <a:gd name="adj" fmla="val 725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751627" y="2988218"/>
            <a:ext cx="936104" cy="847681"/>
            <a:chOff x="3749628" y="1497616"/>
            <a:chExt cx="936104" cy="847681"/>
          </a:xfrm>
        </p:grpSpPr>
        <p:sp>
          <p:nvSpPr>
            <p:cNvPr id="34" name="33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5" name="34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9" name="38 Rectángulo redondeado"/>
          <p:cNvSpPr/>
          <p:nvPr/>
        </p:nvSpPr>
        <p:spPr>
          <a:xfrm>
            <a:off x="1697776" y="1038748"/>
            <a:ext cx="936104" cy="847681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€</a:t>
            </a:r>
            <a:endParaRPr lang="es-E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6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231</Words>
  <Application>Microsoft Office PowerPoint</Application>
  <PresentationFormat>Affichage à l'écran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Lahbib</cp:lastModifiedBy>
  <cp:revision>66</cp:revision>
  <dcterms:created xsi:type="dcterms:W3CDTF">2012-12-07T18:45:26Z</dcterms:created>
  <dcterms:modified xsi:type="dcterms:W3CDTF">2019-02-26T12:24:35Z</dcterms:modified>
</cp:coreProperties>
</file>