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0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94528" y="348183"/>
            <a:ext cx="1202943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2109978"/>
            <a:ext cx="12034520" cy="1671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" Type="http://schemas.openxmlformats.org/officeDocument/2006/relationships/image" Target="../media/image54.png"/><Relationship Id="rId21" Type="http://schemas.openxmlformats.org/officeDocument/2006/relationships/image" Target="../media/image72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76.png"/><Relationship Id="rId2" Type="http://schemas.openxmlformats.org/officeDocument/2006/relationships/image" Target="../media/image53.pn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29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28" Type="http://schemas.openxmlformats.org/officeDocument/2006/relationships/image" Target="../media/image79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Relationship Id="rId27" Type="http://schemas.openxmlformats.org/officeDocument/2006/relationships/image" Target="../media/image78.png"/><Relationship Id="rId30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2059305"/>
          </a:xfrm>
          <a:custGeom>
            <a:avLst/>
            <a:gdLst/>
            <a:ahLst/>
            <a:cxnLst/>
            <a:rect l="l" t="t" r="r" b="b"/>
            <a:pathLst>
              <a:path w="12192000" h="2059305">
                <a:moveTo>
                  <a:pt x="0" y="2058924"/>
                </a:moveTo>
                <a:lnTo>
                  <a:pt x="12192000" y="2058924"/>
                </a:lnTo>
                <a:lnTo>
                  <a:pt x="12192000" y="0"/>
                </a:lnTo>
                <a:lnTo>
                  <a:pt x="0" y="0"/>
                </a:lnTo>
                <a:lnTo>
                  <a:pt x="0" y="2058924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344923"/>
            <a:ext cx="12192000" cy="2513330"/>
          </a:xfrm>
          <a:custGeom>
            <a:avLst/>
            <a:gdLst/>
            <a:ahLst/>
            <a:cxnLst/>
            <a:rect l="l" t="t" r="r" b="b"/>
            <a:pathLst>
              <a:path w="12192000" h="2513329">
                <a:moveTo>
                  <a:pt x="0" y="2513075"/>
                </a:moveTo>
                <a:lnTo>
                  <a:pt x="12192000" y="2513075"/>
                </a:lnTo>
                <a:lnTo>
                  <a:pt x="12192000" y="0"/>
                </a:lnTo>
                <a:lnTo>
                  <a:pt x="0" y="0"/>
                </a:lnTo>
                <a:lnTo>
                  <a:pt x="0" y="2513075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2058923"/>
            <a:ext cx="12189460" cy="2286000"/>
            <a:chOff x="0" y="2058923"/>
            <a:chExt cx="12189460" cy="2286000"/>
          </a:xfrm>
        </p:grpSpPr>
        <p:sp>
          <p:nvSpPr>
            <p:cNvPr id="5" name="object 5"/>
            <p:cNvSpPr/>
            <p:nvPr/>
          </p:nvSpPr>
          <p:spPr>
            <a:xfrm>
              <a:off x="0" y="3887723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8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88952" y="457200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A4D0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058923"/>
              <a:ext cx="12189460" cy="1828800"/>
            </a:xfrm>
            <a:custGeom>
              <a:avLst/>
              <a:gdLst/>
              <a:ahLst/>
              <a:cxnLst/>
              <a:rect l="l" t="t" r="r" b="b"/>
              <a:pathLst>
                <a:path w="12189460" h="1828800">
                  <a:moveTo>
                    <a:pt x="12188952" y="0"/>
                  </a:moveTo>
                  <a:lnTo>
                    <a:pt x="0" y="0"/>
                  </a:lnTo>
                  <a:lnTo>
                    <a:pt x="0" y="1828800"/>
                  </a:lnTo>
                  <a:lnTo>
                    <a:pt x="12188952" y="1828800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099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1540"/>
              </a:spcBef>
            </a:pPr>
            <a:r>
              <a:rPr spc="75" dirty="0"/>
              <a:t>IMPORTANCE OF </a:t>
            </a:r>
            <a:r>
              <a:rPr spc="125" dirty="0"/>
              <a:t>READING  PRODUCT</a:t>
            </a:r>
            <a:r>
              <a:rPr spc="145" dirty="0"/>
              <a:t> </a:t>
            </a:r>
            <a:r>
              <a:rPr spc="120" dirty="0"/>
              <a:t>LABELS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28600" y="533400"/>
            <a:ext cx="6249823" cy="5815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3700" spc="-5" dirty="0" smtClean="0">
                <a:solidFill>
                  <a:srgbClr val="FFFF00"/>
                </a:solidFill>
              </a:rPr>
              <a:t>Unit6: </a:t>
            </a:r>
            <a:r>
              <a:rPr lang="fr-FR" sz="3700" spc="-5" dirty="0" err="1" smtClean="0">
                <a:solidFill>
                  <a:srgbClr val="FFFF00"/>
                </a:solidFill>
              </a:rPr>
              <a:t>Health</a:t>
            </a:r>
            <a:r>
              <a:rPr lang="fr-FR" sz="3700" spc="-5" dirty="0" smtClean="0">
                <a:solidFill>
                  <a:srgbClr val="FFFF00"/>
                </a:solidFill>
              </a:rPr>
              <a:t> and </a:t>
            </a:r>
            <a:r>
              <a:rPr lang="fr-FR" sz="3700" spc="-5" dirty="0" err="1" smtClean="0">
                <a:solidFill>
                  <a:srgbClr val="FFFF00"/>
                </a:solidFill>
              </a:rPr>
              <a:t>Welfare</a:t>
            </a:r>
            <a:endParaRPr sz="3700" dirty="0">
              <a:solidFill>
                <a:srgbClr val="FFFF00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825995" y="3160776"/>
            <a:ext cx="5242559" cy="3374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383" y="1007363"/>
            <a:ext cx="12137390" cy="5762625"/>
            <a:chOff x="24383" y="1007363"/>
            <a:chExt cx="12137390" cy="5762625"/>
          </a:xfrm>
        </p:grpSpPr>
        <p:sp>
          <p:nvSpPr>
            <p:cNvPr id="3" name="object 3"/>
            <p:cNvSpPr/>
            <p:nvPr/>
          </p:nvSpPr>
          <p:spPr>
            <a:xfrm>
              <a:off x="82295" y="1007363"/>
              <a:ext cx="1214628" cy="57165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3672" y="1068323"/>
              <a:ext cx="11737848" cy="9768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383" y="1063751"/>
              <a:ext cx="909828" cy="9098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41831" y="2013203"/>
              <a:ext cx="11219688" cy="9768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2543" y="2008631"/>
              <a:ext cx="909828" cy="9098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79575" y="2958084"/>
              <a:ext cx="10981944" cy="97688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80288" y="2953512"/>
              <a:ext cx="908303" cy="9098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79575" y="3902963"/>
              <a:ext cx="10981944" cy="97688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0288" y="3898391"/>
              <a:ext cx="908303" cy="9098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41831" y="4847843"/>
              <a:ext cx="11219688" cy="97688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2543" y="4843272"/>
              <a:ext cx="909828" cy="90982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3672" y="5792722"/>
              <a:ext cx="11737848" cy="97688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90600" y="1295400"/>
            <a:ext cx="5362575" cy="5268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0" dirty="0">
                <a:solidFill>
                  <a:srgbClr val="FFFFFF"/>
                </a:solidFill>
                <a:latin typeface="Arial"/>
                <a:cs typeface="Arial"/>
              </a:rPr>
              <a:t>Lower </a:t>
            </a: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Sodium</a:t>
            </a:r>
            <a:endParaRPr sz="3400" dirty="0">
              <a:latin typeface="Arial"/>
              <a:cs typeface="Arial"/>
            </a:endParaRPr>
          </a:p>
          <a:p>
            <a:pPr marL="530225">
              <a:lnSpc>
                <a:spcPct val="100000"/>
              </a:lnSpc>
              <a:spcBef>
                <a:spcPts val="3360"/>
              </a:spcBef>
            </a:pP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Lower in</a:t>
            </a:r>
            <a:r>
              <a:rPr sz="3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Sugar</a:t>
            </a:r>
            <a:endParaRPr sz="3400" dirty="0">
              <a:latin typeface="Arial"/>
              <a:cs typeface="Arial"/>
            </a:endParaRPr>
          </a:p>
          <a:p>
            <a:pPr marL="767715" marR="5080">
              <a:lnSpc>
                <a:spcPct val="182300"/>
              </a:lnSpc>
              <a:spcBef>
                <a:spcPts val="5"/>
              </a:spcBef>
            </a:pPr>
            <a:r>
              <a:rPr sz="3400" spc="-10" dirty="0">
                <a:solidFill>
                  <a:srgbClr val="FFFFFF"/>
                </a:solidFill>
                <a:latin typeface="Arial"/>
                <a:cs typeface="Arial"/>
              </a:rPr>
              <a:t>Lower </a:t>
            </a: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in Saturated Fats  </a:t>
            </a:r>
            <a:r>
              <a:rPr sz="3400" spc="-30" dirty="0">
                <a:solidFill>
                  <a:srgbClr val="FFFFFF"/>
                </a:solidFill>
                <a:latin typeface="Arial"/>
                <a:cs typeface="Arial"/>
              </a:rPr>
              <a:t>Trans </a:t>
            </a: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Fat</a:t>
            </a:r>
            <a:r>
              <a:rPr sz="3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Free</a:t>
            </a:r>
            <a:endParaRPr sz="3400" dirty="0">
              <a:latin typeface="Arial"/>
              <a:cs typeface="Arial"/>
            </a:endParaRPr>
          </a:p>
          <a:p>
            <a:pPr marL="12700" marR="575945" indent="517525">
              <a:lnSpc>
                <a:spcPct val="182400"/>
              </a:lnSpc>
            </a:pP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Higher in Whole Grain  Higher in</a:t>
            </a:r>
            <a:r>
              <a:rPr sz="3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Calcium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383" y="5788152"/>
            <a:ext cx="909828" cy="9098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38755" y="324611"/>
            <a:ext cx="7991856" cy="5151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2059305"/>
          </a:xfrm>
          <a:custGeom>
            <a:avLst/>
            <a:gdLst/>
            <a:ahLst/>
            <a:cxnLst/>
            <a:rect l="l" t="t" r="r" b="b"/>
            <a:pathLst>
              <a:path w="12192000" h="2059305">
                <a:moveTo>
                  <a:pt x="0" y="2058924"/>
                </a:moveTo>
                <a:lnTo>
                  <a:pt x="12192000" y="2058924"/>
                </a:lnTo>
                <a:lnTo>
                  <a:pt x="12192000" y="0"/>
                </a:lnTo>
                <a:lnTo>
                  <a:pt x="0" y="0"/>
                </a:lnTo>
                <a:lnTo>
                  <a:pt x="0" y="2058924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344923"/>
            <a:ext cx="12192000" cy="2513330"/>
          </a:xfrm>
          <a:custGeom>
            <a:avLst/>
            <a:gdLst/>
            <a:ahLst/>
            <a:cxnLst/>
            <a:rect l="l" t="t" r="r" b="b"/>
            <a:pathLst>
              <a:path w="12192000" h="2513329">
                <a:moveTo>
                  <a:pt x="0" y="2513075"/>
                </a:moveTo>
                <a:lnTo>
                  <a:pt x="12192000" y="2513075"/>
                </a:lnTo>
                <a:lnTo>
                  <a:pt x="12192000" y="0"/>
                </a:lnTo>
                <a:lnTo>
                  <a:pt x="0" y="0"/>
                </a:lnTo>
                <a:lnTo>
                  <a:pt x="0" y="2513075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2058923"/>
            <a:ext cx="12189460" cy="2286000"/>
            <a:chOff x="0" y="2058923"/>
            <a:chExt cx="12189460" cy="2286000"/>
          </a:xfrm>
        </p:grpSpPr>
        <p:sp>
          <p:nvSpPr>
            <p:cNvPr id="5" name="object 5"/>
            <p:cNvSpPr/>
            <p:nvPr/>
          </p:nvSpPr>
          <p:spPr>
            <a:xfrm>
              <a:off x="0" y="2058923"/>
              <a:ext cx="12189460" cy="1828800"/>
            </a:xfrm>
            <a:custGeom>
              <a:avLst/>
              <a:gdLst/>
              <a:ahLst/>
              <a:cxnLst/>
              <a:rect l="l" t="t" r="r" b="b"/>
              <a:pathLst>
                <a:path w="12189460" h="1828800">
                  <a:moveTo>
                    <a:pt x="12188952" y="0"/>
                  </a:moveTo>
                  <a:lnTo>
                    <a:pt x="0" y="0"/>
                  </a:lnTo>
                  <a:lnTo>
                    <a:pt x="0" y="1828800"/>
                  </a:lnTo>
                  <a:lnTo>
                    <a:pt x="12188952" y="1828800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099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3887723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8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88952" y="457200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A4D0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40053" y="2538806"/>
            <a:ext cx="988441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125" dirty="0"/>
              <a:t>READING </a:t>
            </a:r>
            <a:r>
              <a:rPr sz="5400" spc="130" dirty="0"/>
              <a:t>MEDICINE</a:t>
            </a:r>
            <a:r>
              <a:rPr sz="5400" spc="330" dirty="0"/>
              <a:t> </a:t>
            </a:r>
            <a:r>
              <a:rPr sz="5400" spc="120" dirty="0"/>
              <a:t>LABELS</a:t>
            </a:r>
            <a:endParaRPr sz="5400"/>
          </a:p>
        </p:txBody>
      </p:sp>
      <p:sp>
        <p:nvSpPr>
          <p:cNvPr id="8" name="object 8"/>
          <p:cNvSpPr/>
          <p:nvPr/>
        </p:nvSpPr>
        <p:spPr>
          <a:xfrm>
            <a:off x="3390900" y="3816095"/>
            <a:ext cx="5416296" cy="3041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408" y="222631"/>
            <a:ext cx="63042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5EC7F8"/>
                </a:solidFill>
              </a:rPr>
              <a:t>Reading Medicine</a:t>
            </a:r>
            <a:r>
              <a:rPr sz="4400" spc="-80" dirty="0">
                <a:solidFill>
                  <a:srgbClr val="5EC7F8"/>
                </a:solidFill>
              </a:rPr>
              <a:t> </a:t>
            </a:r>
            <a:r>
              <a:rPr sz="4400" dirty="0">
                <a:solidFill>
                  <a:srgbClr val="5EC7F8"/>
                </a:solidFill>
              </a:rPr>
              <a:t>Labels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655319" y="973836"/>
            <a:ext cx="6469380" cy="5663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3676" y="2005584"/>
            <a:ext cx="4363211" cy="3535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79" y="1107947"/>
            <a:ext cx="11762232" cy="5416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4408" y="222631"/>
            <a:ext cx="63042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5EC7F8"/>
                </a:solidFill>
              </a:rPr>
              <a:t>Reading Medicine</a:t>
            </a:r>
            <a:r>
              <a:rPr sz="4400" spc="-80" dirty="0">
                <a:solidFill>
                  <a:srgbClr val="5EC7F8"/>
                </a:solidFill>
              </a:rPr>
              <a:t> </a:t>
            </a:r>
            <a:r>
              <a:rPr sz="4400" dirty="0">
                <a:solidFill>
                  <a:srgbClr val="5EC7F8"/>
                </a:solidFill>
              </a:rPr>
              <a:t>Labels</a:t>
            </a:r>
            <a:endParaRPr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672" y="870203"/>
            <a:ext cx="11000232" cy="5803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4408" y="222631"/>
            <a:ext cx="63042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5EC7F8"/>
                </a:solidFill>
              </a:rPr>
              <a:t>Reading Medicine</a:t>
            </a:r>
            <a:r>
              <a:rPr sz="4400" spc="-80" dirty="0">
                <a:solidFill>
                  <a:srgbClr val="5EC7F8"/>
                </a:solidFill>
              </a:rPr>
              <a:t> </a:t>
            </a:r>
            <a:r>
              <a:rPr sz="4400" dirty="0">
                <a:solidFill>
                  <a:srgbClr val="5EC7F8"/>
                </a:solidFill>
              </a:rPr>
              <a:t>Labels</a:t>
            </a:r>
            <a:endParaRPr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0955" y="973836"/>
            <a:ext cx="10386060" cy="5695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4408" y="222631"/>
            <a:ext cx="63042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5EC7F8"/>
                </a:solidFill>
              </a:rPr>
              <a:t>Reading Medicine</a:t>
            </a:r>
            <a:r>
              <a:rPr sz="4400" spc="-80" dirty="0">
                <a:solidFill>
                  <a:srgbClr val="5EC7F8"/>
                </a:solidFill>
              </a:rPr>
              <a:t> </a:t>
            </a:r>
            <a:r>
              <a:rPr sz="4400" dirty="0">
                <a:solidFill>
                  <a:srgbClr val="5EC7F8"/>
                </a:solidFill>
              </a:rPr>
              <a:t>Labels</a:t>
            </a:r>
            <a:endParaRPr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4583" y="949449"/>
            <a:ext cx="9675876" cy="5789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4408" y="222631"/>
            <a:ext cx="63042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5EC7F8"/>
                </a:solidFill>
              </a:rPr>
              <a:t>Reading Medicine</a:t>
            </a:r>
            <a:r>
              <a:rPr sz="4400" spc="-80" dirty="0">
                <a:solidFill>
                  <a:srgbClr val="5EC7F8"/>
                </a:solidFill>
              </a:rPr>
              <a:t> </a:t>
            </a:r>
            <a:r>
              <a:rPr sz="4400" dirty="0">
                <a:solidFill>
                  <a:srgbClr val="5EC7F8"/>
                </a:solidFill>
              </a:rPr>
              <a:t>Labels</a:t>
            </a:r>
            <a:endParaRPr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5547" y="973836"/>
            <a:ext cx="9485376" cy="5707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4408" y="222631"/>
            <a:ext cx="63042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5EC7F8"/>
                </a:solidFill>
              </a:rPr>
              <a:t>Reading Medicine</a:t>
            </a:r>
            <a:r>
              <a:rPr sz="4400" spc="-80" dirty="0">
                <a:solidFill>
                  <a:srgbClr val="5EC7F8"/>
                </a:solidFill>
              </a:rPr>
              <a:t> </a:t>
            </a:r>
            <a:r>
              <a:rPr sz="4400" dirty="0">
                <a:solidFill>
                  <a:srgbClr val="5EC7F8"/>
                </a:solidFill>
              </a:rPr>
              <a:t>Labels</a:t>
            </a:r>
            <a:endParaRPr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1375" y="973836"/>
            <a:ext cx="10303764" cy="5635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4408" y="222631"/>
            <a:ext cx="63042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5EC7F8"/>
                </a:solidFill>
              </a:rPr>
              <a:t>Reading Medicine</a:t>
            </a:r>
            <a:r>
              <a:rPr sz="4400" spc="-80" dirty="0">
                <a:solidFill>
                  <a:srgbClr val="5EC7F8"/>
                </a:solidFill>
              </a:rPr>
              <a:t> </a:t>
            </a:r>
            <a:r>
              <a:rPr sz="4400" dirty="0">
                <a:solidFill>
                  <a:srgbClr val="5EC7F8"/>
                </a:solidFill>
              </a:rPr>
              <a:t>Labels</a:t>
            </a:r>
            <a:endParaRPr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2059305"/>
          </a:xfrm>
          <a:custGeom>
            <a:avLst/>
            <a:gdLst/>
            <a:ahLst/>
            <a:cxnLst/>
            <a:rect l="l" t="t" r="r" b="b"/>
            <a:pathLst>
              <a:path w="12192000" h="2059305">
                <a:moveTo>
                  <a:pt x="0" y="2058924"/>
                </a:moveTo>
                <a:lnTo>
                  <a:pt x="12192000" y="2058924"/>
                </a:lnTo>
                <a:lnTo>
                  <a:pt x="12192000" y="0"/>
                </a:lnTo>
                <a:lnTo>
                  <a:pt x="0" y="0"/>
                </a:lnTo>
                <a:lnTo>
                  <a:pt x="0" y="2058924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344923"/>
            <a:ext cx="12192000" cy="2513330"/>
          </a:xfrm>
          <a:custGeom>
            <a:avLst/>
            <a:gdLst/>
            <a:ahLst/>
            <a:cxnLst/>
            <a:rect l="l" t="t" r="r" b="b"/>
            <a:pathLst>
              <a:path w="12192000" h="2513329">
                <a:moveTo>
                  <a:pt x="0" y="2513075"/>
                </a:moveTo>
                <a:lnTo>
                  <a:pt x="12192000" y="2513075"/>
                </a:lnTo>
                <a:lnTo>
                  <a:pt x="12192000" y="0"/>
                </a:lnTo>
                <a:lnTo>
                  <a:pt x="0" y="0"/>
                </a:lnTo>
                <a:lnTo>
                  <a:pt x="0" y="2513075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2058923"/>
            <a:ext cx="12189460" cy="2286000"/>
            <a:chOff x="0" y="2058923"/>
            <a:chExt cx="12189460" cy="2286000"/>
          </a:xfrm>
        </p:grpSpPr>
        <p:sp>
          <p:nvSpPr>
            <p:cNvPr id="5" name="object 5"/>
            <p:cNvSpPr/>
            <p:nvPr/>
          </p:nvSpPr>
          <p:spPr>
            <a:xfrm>
              <a:off x="0" y="2058923"/>
              <a:ext cx="12189460" cy="1828800"/>
            </a:xfrm>
            <a:custGeom>
              <a:avLst/>
              <a:gdLst/>
              <a:ahLst/>
              <a:cxnLst/>
              <a:rect l="l" t="t" r="r" b="b"/>
              <a:pathLst>
                <a:path w="12189460" h="1828800">
                  <a:moveTo>
                    <a:pt x="12188952" y="0"/>
                  </a:moveTo>
                  <a:lnTo>
                    <a:pt x="0" y="0"/>
                  </a:lnTo>
                  <a:lnTo>
                    <a:pt x="0" y="1828800"/>
                  </a:lnTo>
                  <a:lnTo>
                    <a:pt x="12188952" y="1828800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099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3887723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8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88952" y="457200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A4D0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02030" y="2209927"/>
            <a:ext cx="7260590" cy="1506855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2289810" marR="5080" indent="-2277745">
              <a:lnSpc>
                <a:spcPct val="80000"/>
              </a:lnSpc>
              <a:spcBef>
                <a:spcPts val="1395"/>
              </a:spcBef>
            </a:pPr>
            <a:r>
              <a:rPr sz="5400" spc="125" dirty="0"/>
              <a:t>READING </a:t>
            </a:r>
            <a:r>
              <a:rPr sz="5400" spc="130" dirty="0"/>
              <a:t>PESTICIDE  </a:t>
            </a:r>
            <a:r>
              <a:rPr sz="5400" spc="150" dirty="0"/>
              <a:t>LABELS</a:t>
            </a:r>
            <a:endParaRPr sz="5400"/>
          </a:p>
        </p:txBody>
      </p:sp>
      <p:grpSp>
        <p:nvGrpSpPr>
          <p:cNvPr id="8" name="object 8"/>
          <p:cNvGrpSpPr/>
          <p:nvPr/>
        </p:nvGrpSpPr>
        <p:grpSpPr>
          <a:xfrm>
            <a:off x="2639567" y="1043939"/>
            <a:ext cx="9313545" cy="5814060"/>
            <a:chOff x="2639567" y="1043939"/>
            <a:chExt cx="9313545" cy="5814060"/>
          </a:xfrm>
        </p:grpSpPr>
        <p:sp>
          <p:nvSpPr>
            <p:cNvPr id="9" name="object 9"/>
            <p:cNvSpPr/>
            <p:nvPr/>
          </p:nvSpPr>
          <p:spPr>
            <a:xfrm>
              <a:off x="8892539" y="1043939"/>
              <a:ext cx="3060192" cy="45979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39567" y="3825239"/>
              <a:ext cx="4558283" cy="30327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64991" y="3148583"/>
            <a:ext cx="5376671" cy="1684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27778" y="3316604"/>
            <a:ext cx="2451735" cy="116078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22885" marR="5080" indent="-210820">
              <a:lnSpc>
                <a:spcPts val="4140"/>
              </a:lnSpc>
              <a:spcBef>
                <a:spcPts val="780"/>
              </a:spcBef>
            </a:pP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Household  Products</a:t>
            </a:r>
            <a:endParaRPr sz="40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253484" y="208788"/>
            <a:ext cx="3705225" cy="2982595"/>
            <a:chOff x="4253484" y="208788"/>
            <a:chExt cx="3705225" cy="2982595"/>
          </a:xfrm>
        </p:grpSpPr>
        <p:sp>
          <p:nvSpPr>
            <p:cNvPr id="5" name="object 5"/>
            <p:cNvSpPr/>
            <p:nvPr/>
          </p:nvSpPr>
          <p:spPr>
            <a:xfrm>
              <a:off x="6054852" y="1155191"/>
              <a:ext cx="53339" cy="20360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53484" y="208788"/>
              <a:ext cx="3704844" cy="11308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Fo</a:t>
            </a:r>
            <a:r>
              <a:rPr spc="-20" dirty="0"/>
              <a:t>o</a:t>
            </a:r>
            <a:r>
              <a:rPr spc="-5" dirty="0"/>
              <a:t>d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7574280" y="1694688"/>
            <a:ext cx="4529455" cy="1664335"/>
            <a:chOff x="7574280" y="1694688"/>
            <a:chExt cx="4529455" cy="1664335"/>
          </a:xfrm>
        </p:grpSpPr>
        <p:sp>
          <p:nvSpPr>
            <p:cNvPr id="9" name="object 9"/>
            <p:cNvSpPr/>
            <p:nvPr/>
          </p:nvSpPr>
          <p:spPr>
            <a:xfrm>
              <a:off x="7639812" y="3069336"/>
              <a:ext cx="705611" cy="2819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74280" y="1694688"/>
              <a:ext cx="4529328" cy="166420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811259" y="2146173"/>
            <a:ext cx="20561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Medicine</a:t>
            </a:r>
            <a:endParaRPr sz="4000" dirty="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487411" y="4567428"/>
            <a:ext cx="4194175" cy="1888489"/>
            <a:chOff x="7487411" y="4567428"/>
            <a:chExt cx="4194175" cy="1888489"/>
          </a:xfrm>
        </p:grpSpPr>
        <p:sp>
          <p:nvSpPr>
            <p:cNvPr id="13" name="object 13"/>
            <p:cNvSpPr/>
            <p:nvPr/>
          </p:nvSpPr>
          <p:spPr>
            <a:xfrm>
              <a:off x="7487411" y="4567428"/>
              <a:ext cx="946403" cy="4297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805927" y="4712208"/>
              <a:ext cx="3875531" cy="17434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730742" y="4939360"/>
            <a:ext cx="2029460" cy="116141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520065" marR="5080" indent="-508000">
              <a:lnSpc>
                <a:spcPts val="4140"/>
              </a:lnSpc>
              <a:spcBef>
                <a:spcPts val="785"/>
              </a:spcBef>
            </a:pP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Personal  care</a:t>
            </a:r>
            <a:endParaRPr sz="4000" dirty="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62940" y="4599432"/>
            <a:ext cx="4137660" cy="1780539"/>
            <a:chOff x="662940" y="4599432"/>
            <a:chExt cx="4137660" cy="1780539"/>
          </a:xfrm>
        </p:grpSpPr>
        <p:sp>
          <p:nvSpPr>
            <p:cNvPr id="17" name="object 17"/>
            <p:cNvSpPr/>
            <p:nvPr/>
          </p:nvSpPr>
          <p:spPr>
            <a:xfrm>
              <a:off x="3537204" y="4599432"/>
              <a:ext cx="1263396" cy="67818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2940" y="5157216"/>
              <a:ext cx="3924300" cy="122224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612138" y="5387746"/>
            <a:ext cx="202818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Cleaning</a:t>
            </a:r>
            <a:endParaRPr sz="4000" dirty="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2484" y="1607819"/>
            <a:ext cx="4567555" cy="1722120"/>
            <a:chOff x="62484" y="1607819"/>
            <a:chExt cx="4567555" cy="1722120"/>
          </a:xfrm>
        </p:grpSpPr>
        <p:sp>
          <p:nvSpPr>
            <p:cNvPr id="21" name="object 21"/>
            <p:cNvSpPr/>
            <p:nvPr/>
          </p:nvSpPr>
          <p:spPr>
            <a:xfrm>
              <a:off x="3730751" y="2965703"/>
              <a:ext cx="836676" cy="36423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484" y="1607819"/>
              <a:ext cx="4567428" cy="160477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303147" y="2029205"/>
            <a:ext cx="2085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Pesticide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5" grpId="0"/>
      <p:bldP spid="19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70376" y="0"/>
            <a:ext cx="465124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4855" y="0"/>
            <a:ext cx="10347960" cy="4885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05201" y="321309"/>
            <a:ext cx="9319895" cy="6536690"/>
            <a:chOff x="2505201" y="321309"/>
            <a:chExt cx="9319895" cy="6536690"/>
          </a:xfrm>
        </p:grpSpPr>
        <p:sp>
          <p:nvSpPr>
            <p:cNvPr id="3" name="object 3"/>
            <p:cNvSpPr/>
            <p:nvPr/>
          </p:nvSpPr>
          <p:spPr>
            <a:xfrm>
              <a:off x="8570975" y="3171443"/>
              <a:ext cx="3253739" cy="36865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11551" y="327659"/>
              <a:ext cx="8257540" cy="4092575"/>
            </a:xfrm>
            <a:custGeom>
              <a:avLst/>
              <a:gdLst/>
              <a:ahLst/>
              <a:cxnLst/>
              <a:rect l="l" t="t" r="r" b="b"/>
              <a:pathLst>
                <a:path w="8257540" h="4092575">
                  <a:moveTo>
                    <a:pt x="6880859" y="2484120"/>
                  </a:moveTo>
                  <a:lnTo>
                    <a:pt x="4816602" y="2484120"/>
                  </a:lnTo>
                  <a:lnTo>
                    <a:pt x="7669911" y="4092575"/>
                  </a:lnTo>
                  <a:lnTo>
                    <a:pt x="6880859" y="2484120"/>
                  </a:lnTo>
                  <a:close/>
                </a:path>
                <a:path w="8257540" h="4092575">
                  <a:moveTo>
                    <a:pt x="7843012" y="0"/>
                  </a:moveTo>
                  <a:lnTo>
                    <a:pt x="414020" y="0"/>
                  </a:lnTo>
                  <a:lnTo>
                    <a:pt x="365747" y="2786"/>
                  </a:lnTo>
                  <a:lnTo>
                    <a:pt x="319106" y="10937"/>
                  </a:lnTo>
                  <a:lnTo>
                    <a:pt x="274410" y="24142"/>
                  </a:lnTo>
                  <a:lnTo>
                    <a:pt x="231969" y="42091"/>
                  </a:lnTo>
                  <a:lnTo>
                    <a:pt x="192093" y="64471"/>
                  </a:lnTo>
                  <a:lnTo>
                    <a:pt x="155095" y="90973"/>
                  </a:lnTo>
                  <a:lnTo>
                    <a:pt x="121285" y="121285"/>
                  </a:lnTo>
                  <a:lnTo>
                    <a:pt x="90973" y="155095"/>
                  </a:lnTo>
                  <a:lnTo>
                    <a:pt x="64471" y="192093"/>
                  </a:lnTo>
                  <a:lnTo>
                    <a:pt x="42091" y="231969"/>
                  </a:lnTo>
                  <a:lnTo>
                    <a:pt x="24142" y="274410"/>
                  </a:lnTo>
                  <a:lnTo>
                    <a:pt x="10937" y="319106"/>
                  </a:lnTo>
                  <a:lnTo>
                    <a:pt x="2786" y="365747"/>
                  </a:lnTo>
                  <a:lnTo>
                    <a:pt x="0" y="414020"/>
                  </a:lnTo>
                  <a:lnTo>
                    <a:pt x="0" y="2070100"/>
                  </a:lnTo>
                  <a:lnTo>
                    <a:pt x="2786" y="2118372"/>
                  </a:lnTo>
                  <a:lnTo>
                    <a:pt x="10937" y="2165013"/>
                  </a:lnTo>
                  <a:lnTo>
                    <a:pt x="24142" y="2209709"/>
                  </a:lnTo>
                  <a:lnTo>
                    <a:pt x="42091" y="2252150"/>
                  </a:lnTo>
                  <a:lnTo>
                    <a:pt x="64471" y="2292026"/>
                  </a:lnTo>
                  <a:lnTo>
                    <a:pt x="90973" y="2329024"/>
                  </a:lnTo>
                  <a:lnTo>
                    <a:pt x="121285" y="2362835"/>
                  </a:lnTo>
                  <a:lnTo>
                    <a:pt x="155095" y="2393146"/>
                  </a:lnTo>
                  <a:lnTo>
                    <a:pt x="192093" y="2419648"/>
                  </a:lnTo>
                  <a:lnTo>
                    <a:pt x="231969" y="2442028"/>
                  </a:lnTo>
                  <a:lnTo>
                    <a:pt x="274410" y="2459977"/>
                  </a:lnTo>
                  <a:lnTo>
                    <a:pt x="319106" y="2473182"/>
                  </a:lnTo>
                  <a:lnTo>
                    <a:pt x="365747" y="2481333"/>
                  </a:lnTo>
                  <a:lnTo>
                    <a:pt x="414020" y="2484120"/>
                  </a:lnTo>
                  <a:lnTo>
                    <a:pt x="7843012" y="2484120"/>
                  </a:lnTo>
                  <a:lnTo>
                    <a:pt x="7891284" y="2481333"/>
                  </a:lnTo>
                  <a:lnTo>
                    <a:pt x="7937925" y="2473182"/>
                  </a:lnTo>
                  <a:lnTo>
                    <a:pt x="7982621" y="2459977"/>
                  </a:lnTo>
                  <a:lnTo>
                    <a:pt x="8025062" y="2442028"/>
                  </a:lnTo>
                  <a:lnTo>
                    <a:pt x="8064938" y="2419648"/>
                  </a:lnTo>
                  <a:lnTo>
                    <a:pt x="8101936" y="2393146"/>
                  </a:lnTo>
                  <a:lnTo>
                    <a:pt x="8135747" y="2362835"/>
                  </a:lnTo>
                  <a:lnTo>
                    <a:pt x="8166058" y="2329024"/>
                  </a:lnTo>
                  <a:lnTo>
                    <a:pt x="8192560" y="2292026"/>
                  </a:lnTo>
                  <a:lnTo>
                    <a:pt x="8214940" y="2252150"/>
                  </a:lnTo>
                  <a:lnTo>
                    <a:pt x="8232889" y="2209709"/>
                  </a:lnTo>
                  <a:lnTo>
                    <a:pt x="8246094" y="2165013"/>
                  </a:lnTo>
                  <a:lnTo>
                    <a:pt x="8254245" y="2118372"/>
                  </a:lnTo>
                  <a:lnTo>
                    <a:pt x="8257032" y="2070100"/>
                  </a:lnTo>
                  <a:lnTo>
                    <a:pt x="8257032" y="414020"/>
                  </a:lnTo>
                  <a:lnTo>
                    <a:pt x="8254245" y="365747"/>
                  </a:lnTo>
                  <a:lnTo>
                    <a:pt x="8246094" y="319106"/>
                  </a:lnTo>
                  <a:lnTo>
                    <a:pt x="8232889" y="274410"/>
                  </a:lnTo>
                  <a:lnTo>
                    <a:pt x="8214940" y="231969"/>
                  </a:lnTo>
                  <a:lnTo>
                    <a:pt x="8192560" y="192093"/>
                  </a:lnTo>
                  <a:lnTo>
                    <a:pt x="8166058" y="155095"/>
                  </a:lnTo>
                  <a:lnTo>
                    <a:pt x="8135747" y="121285"/>
                  </a:lnTo>
                  <a:lnTo>
                    <a:pt x="8101936" y="90973"/>
                  </a:lnTo>
                  <a:lnTo>
                    <a:pt x="8064938" y="64471"/>
                  </a:lnTo>
                  <a:lnTo>
                    <a:pt x="8025062" y="42091"/>
                  </a:lnTo>
                  <a:lnTo>
                    <a:pt x="7982621" y="24142"/>
                  </a:lnTo>
                  <a:lnTo>
                    <a:pt x="7937925" y="10937"/>
                  </a:lnTo>
                  <a:lnTo>
                    <a:pt x="7891284" y="2786"/>
                  </a:lnTo>
                  <a:lnTo>
                    <a:pt x="784301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11551" y="327659"/>
              <a:ext cx="8257540" cy="4092575"/>
            </a:xfrm>
            <a:custGeom>
              <a:avLst/>
              <a:gdLst/>
              <a:ahLst/>
              <a:cxnLst/>
              <a:rect l="l" t="t" r="r" b="b"/>
              <a:pathLst>
                <a:path w="8257540" h="4092575">
                  <a:moveTo>
                    <a:pt x="0" y="414020"/>
                  </a:moveTo>
                  <a:lnTo>
                    <a:pt x="2786" y="365747"/>
                  </a:lnTo>
                  <a:lnTo>
                    <a:pt x="10937" y="319106"/>
                  </a:lnTo>
                  <a:lnTo>
                    <a:pt x="24142" y="274410"/>
                  </a:lnTo>
                  <a:lnTo>
                    <a:pt x="42091" y="231969"/>
                  </a:lnTo>
                  <a:lnTo>
                    <a:pt x="64471" y="192093"/>
                  </a:lnTo>
                  <a:lnTo>
                    <a:pt x="90973" y="155095"/>
                  </a:lnTo>
                  <a:lnTo>
                    <a:pt x="121285" y="121285"/>
                  </a:lnTo>
                  <a:lnTo>
                    <a:pt x="155095" y="90973"/>
                  </a:lnTo>
                  <a:lnTo>
                    <a:pt x="192093" y="64471"/>
                  </a:lnTo>
                  <a:lnTo>
                    <a:pt x="231969" y="42091"/>
                  </a:lnTo>
                  <a:lnTo>
                    <a:pt x="274410" y="24142"/>
                  </a:lnTo>
                  <a:lnTo>
                    <a:pt x="319106" y="10937"/>
                  </a:lnTo>
                  <a:lnTo>
                    <a:pt x="365747" y="2786"/>
                  </a:lnTo>
                  <a:lnTo>
                    <a:pt x="414020" y="0"/>
                  </a:lnTo>
                  <a:lnTo>
                    <a:pt x="4816602" y="0"/>
                  </a:lnTo>
                  <a:lnTo>
                    <a:pt x="6880859" y="0"/>
                  </a:lnTo>
                  <a:lnTo>
                    <a:pt x="7843012" y="0"/>
                  </a:lnTo>
                  <a:lnTo>
                    <a:pt x="7891284" y="2786"/>
                  </a:lnTo>
                  <a:lnTo>
                    <a:pt x="7937925" y="10937"/>
                  </a:lnTo>
                  <a:lnTo>
                    <a:pt x="7982621" y="24142"/>
                  </a:lnTo>
                  <a:lnTo>
                    <a:pt x="8025062" y="42091"/>
                  </a:lnTo>
                  <a:lnTo>
                    <a:pt x="8064938" y="64471"/>
                  </a:lnTo>
                  <a:lnTo>
                    <a:pt x="8101936" y="90973"/>
                  </a:lnTo>
                  <a:lnTo>
                    <a:pt x="8135747" y="121285"/>
                  </a:lnTo>
                  <a:lnTo>
                    <a:pt x="8166058" y="155095"/>
                  </a:lnTo>
                  <a:lnTo>
                    <a:pt x="8192560" y="192093"/>
                  </a:lnTo>
                  <a:lnTo>
                    <a:pt x="8214940" y="231969"/>
                  </a:lnTo>
                  <a:lnTo>
                    <a:pt x="8232889" y="274410"/>
                  </a:lnTo>
                  <a:lnTo>
                    <a:pt x="8246094" y="319106"/>
                  </a:lnTo>
                  <a:lnTo>
                    <a:pt x="8254245" y="365747"/>
                  </a:lnTo>
                  <a:lnTo>
                    <a:pt x="8257032" y="414020"/>
                  </a:lnTo>
                  <a:lnTo>
                    <a:pt x="8257032" y="1449070"/>
                  </a:lnTo>
                  <a:lnTo>
                    <a:pt x="8257032" y="2070100"/>
                  </a:lnTo>
                  <a:lnTo>
                    <a:pt x="8254245" y="2118372"/>
                  </a:lnTo>
                  <a:lnTo>
                    <a:pt x="8246094" y="2165013"/>
                  </a:lnTo>
                  <a:lnTo>
                    <a:pt x="8232889" y="2209709"/>
                  </a:lnTo>
                  <a:lnTo>
                    <a:pt x="8214940" y="2252150"/>
                  </a:lnTo>
                  <a:lnTo>
                    <a:pt x="8192560" y="2292026"/>
                  </a:lnTo>
                  <a:lnTo>
                    <a:pt x="8166058" y="2329024"/>
                  </a:lnTo>
                  <a:lnTo>
                    <a:pt x="8135747" y="2362835"/>
                  </a:lnTo>
                  <a:lnTo>
                    <a:pt x="8101936" y="2393146"/>
                  </a:lnTo>
                  <a:lnTo>
                    <a:pt x="8064938" y="2419648"/>
                  </a:lnTo>
                  <a:lnTo>
                    <a:pt x="8025062" y="2442028"/>
                  </a:lnTo>
                  <a:lnTo>
                    <a:pt x="7982621" y="2459977"/>
                  </a:lnTo>
                  <a:lnTo>
                    <a:pt x="7937925" y="2473182"/>
                  </a:lnTo>
                  <a:lnTo>
                    <a:pt x="7891284" y="2481333"/>
                  </a:lnTo>
                  <a:lnTo>
                    <a:pt x="7843012" y="2484120"/>
                  </a:lnTo>
                  <a:lnTo>
                    <a:pt x="6880859" y="2484120"/>
                  </a:lnTo>
                  <a:lnTo>
                    <a:pt x="7669911" y="4092575"/>
                  </a:lnTo>
                  <a:lnTo>
                    <a:pt x="4816602" y="2484120"/>
                  </a:lnTo>
                  <a:lnTo>
                    <a:pt x="414020" y="2484120"/>
                  </a:lnTo>
                  <a:lnTo>
                    <a:pt x="365747" y="2481333"/>
                  </a:lnTo>
                  <a:lnTo>
                    <a:pt x="319106" y="2473182"/>
                  </a:lnTo>
                  <a:lnTo>
                    <a:pt x="274410" y="2459977"/>
                  </a:lnTo>
                  <a:lnTo>
                    <a:pt x="231969" y="2442028"/>
                  </a:lnTo>
                  <a:lnTo>
                    <a:pt x="192093" y="2419648"/>
                  </a:lnTo>
                  <a:lnTo>
                    <a:pt x="155095" y="2393146"/>
                  </a:lnTo>
                  <a:lnTo>
                    <a:pt x="121285" y="2362835"/>
                  </a:lnTo>
                  <a:lnTo>
                    <a:pt x="90973" y="2329024"/>
                  </a:lnTo>
                  <a:lnTo>
                    <a:pt x="64471" y="2292026"/>
                  </a:lnTo>
                  <a:lnTo>
                    <a:pt x="42091" y="2252150"/>
                  </a:lnTo>
                  <a:lnTo>
                    <a:pt x="24142" y="2209709"/>
                  </a:lnTo>
                  <a:lnTo>
                    <a:pt x="10937" y="2165013"/>
                  </a:lnTo>
                  <a:lnTo>
                    <a:pt x="2786" y="2118372"/>
                  </a:lnTo>
                  <a:lnTo>
                    <a:pt x="0" y="2070100"/>
                  </a:lnTo>
                  <a:lnTo>
                    <a:pt x="0" y="1449070"/>
                  </a:lnTo>
                  <a:lnTo>
                    <a:pt x="0" y="414020"/>
                  </a:lnTo>
                  <a:close/>
                </a:path>
              </a:pathLst>
            </a:custGeom>
            <a:ln w="12192">
              <a:solidFill>
                <a:srgbClr val="2C2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11576" y="870915"/>
            <a:ext cx="6365875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What is the importance</a:t>
            </a:r>
            <a:r>
              <a:rPr sz="4400" spc="-75" dirty="0"/>
              <a:t> </a:t>
            </a:r>
            <a:r>
              <a:rPr sz="4400" dirty="0"/>
              <a:t>of  reading product</a:t>
            </a:r>
            <a:r>
              <a:rPr sz="4400" spc="-25" dirty="0"/>
              <a:t> </a:t>
            </a:r>
            <a:r>
              <a:rPr sz="4400" dirty="0"/>
              <a:t>labels?</a:t>
            </a:r>
            <a:endParaRPr sz="4400"/>
          </a:p>
        </p:txBody>
      </p:sp>
      <p:sp>
        <p:nvSpPr>
          <p:cNvPr id="7" name="object 7"/>
          <p:cNvSpPr/>
          <p:nvPr/>
        </p:nvSpPr>
        <p:spPr>
          <a:xfrm>
            <a:off x="477012" y="2993135"/>
            <a:ext cx="5868924" cy="3287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786" y="959358"/>
            <a:ext cx="79863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They </a:t>
            </a:r>
            <a:r>
              <a:rPr spc="-5" dirty="0" smtClean="0"/>
              <a:t>ensure </a:t>
            </a:r>
            <a:r>
              <a:rPr dirty="0"/>
              <a:t>the </a:t>
            </a:r>
            <a:r>
              <a:rPr spc="-5" dirty="0"/>
              <a:t>safety of the user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41019" y="1694688"/>
            <a:ext cx="10892155" cy="364490"/>
            <a:chOff x="541019" y="1694688"/>
            <a:chExt cx="10892155" cy="364490"/>
          </a:xfrm>
        </p:grpSpPr>
        <p:sp>
          <p:nvSpPr>
            <p:cNvPr id="4" name="object 4"/>
            <p:cNvSpPr/>
            <p:nvPr/>
          </p:nvSpPr>
          <p:spPr>
            <a:xfrm>
              <a:off x="541019" y="1694688"/>
              <a:ext cx="1610868" cy="3642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87880" y="1694688"/>
              <a:ext cx="1610868" cy="3642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34740" y="1694688"/>
              <a:ext cx="1610867" cy="3642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81599" y="1694688"/>
              <a:ext cx="1610868" cy="3642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28460" y="1694688"/>
              <a:ext cx="1610868" cy="3642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75319" y="1694688"/>
              <a:ext cx="1610868" cy="3642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822179" y="1694688"/>
              <a:ext cx="1610868" cy="3642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41019" y="3070860"/>
            <a:ext cx="10892155" cy="365760"/>
            <a:chOff x="541019" y="3070860"/>
            <a:chExt cx="10892155" cy="365760"/>
          </a:xfrm>
        </p:grpSpPr>
        <p:sp>
          <p:nvSpPr>
            <p:cNvPr id="12" name="object 12"/>
            <p:cNvSpPr/>
            <p:nvPr/>
          </p:nvSpPr>
          <p:spPr>
            <a:xfrm>
              <a:off x="541019" y="3070860"/>
              <a:ext cx="1610868" cy="3657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87880" y="3070860"/>
              <a:ext cx="1610868" cy="3657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34740" y="3070860"/>
              <a:ext cx="1610867" cy="3657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81599" y="3070860"/>
              <a:ext cx="1610868" cy="3657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28460" y="3070860"/>
              <a:ext cx="1610868" cy="3657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75319" y="3070860"/>
              <a:ext cx="1610868" cy="36576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822179" y="3070860"/>
              <a:ext cx="1610868" cy="36576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41019" y="4448555"/>
            <a:ext cx="10892155" cy="365760"/>
            <a:chOff x="541019" y="4448555"/>
            <a:chExt cx="10892155" cy="365760"/>
          </a:xfrm>
        </p:grpSpPr>
        <p:sp>
          <p:nvSpPr>
            <p:cNvPr id="20" name="object 20"/>
            <p:cNvSpPr/>
            <p:nvPr/>
          </p:nvSpPr>
          <p:spPr>
            <a:xfrm>
              <a:off x="541019" y="4448555"/>
              <a:ext cx="1610868" cy="3657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87880" y="4448555"/>
              <a:ext cx="1610868" cy="36576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34740" y="4448555"/>
              <a:ext cx="1610867" cy="36576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181599" y="4448555"/>
              <a:ext cx="1610868" cy="36576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728460" y="4448555"/>
              <a:ext cx="1610868" cy="36576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275319" y="4448555"/>
              <a:ext cx="1610868" cy="36576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822179" y="4448555"/>
              <a:ext cx="1610868" cy="36576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54786" y="2336673"/>
            <a:ext cx="9793605" cy="34361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They </a:t>
            </a:r>
            <a:r>
              <a:rPr sz="4000" spc="-5" dirty="0" smtClean="0">
                <a:solidFill>
                  <a:srgbClr val="FFFFFF"/>
                </a:solidFill>
                <a:latin typeface="Arial"/>
                <a:cs typeface="Arial"/>
              </a:rPr>
              <a:t>give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the products</a:t>
            </a:r>
            <a:r>
              <a:rPr sz="40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ingredients</a:t>
            </a:r>
            <a:endParaRPr sz="4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They warn possible</a:t>
            </a:r>
            <a:r>
              <a:rPr sz="40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dangers</a:t>
            </a:r>
            <a:endParaRPr sz="4000" dirty="0">
              <a:latin typeface="Arial"/>
              <a:cs typeface="Arial"/>
            </a:endParaRPr>
          </a:p>
          <a:p>
            <a:pPr marL="12700" marR="5080">
              <a:lnSpc>
                <a:spcPts val="4140"/>
              </a:lnSpc>
              <a:spcBef>
                <a:spcPts val="2590"/>
              </a:spcBef>
            </a:pP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They describe the proper way of storing the  product</a:t>
            </a:r>
            <a:endParaRPr sz="4000" dirty="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41019" y="5826252"/>
            <a:ext cx="10892155" cy="364490"/>
            <a:chOff x="541019" y="5826252"/>
            <a:chExt cx="10892155" cy="364490"/>
          </a:xfrm>
        </p:grpSpPr>
        <p:sp>
          <p:nvSpPr>
            <p:cNvPr id="29" name="object 29"/>
            <p:cNvSpPr/>
            <p:nvPr/>
          </p:nvSpPr>
          <p:spPr>
            <a:xfrm>
              <a:off x="541019" y="5826252"/>
              <a:ext cx="1610868" cy="36423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087880" y="5826252"/>
              <a:ext cx="1610868" cy="36423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634740" y="5826252"/>
              <a:ext cx="1610867" cy="364236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181599" y="5826252"/>
              <a:ext cx="1610868" cy="36423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728460" y="5826252"/>
              <a:ext cx="1610868" cy="36423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275319" y="5826252"/>
              <a:ext cx="1610868" cy="364236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822179" y="5826252"/>
              <a:ext cx="1610868" cy="364236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1004316" y="342900"/>
            <a:ext cx="10192512" cy="53187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1123" y="271272"/>
            <a:ext cx="11417935" cy="5741035"/>
            <a:chOff x="611123" y="271272"/>
            <a:chExt cx="11417935" cy="5741035"/>
          </a:xfrm>
        </p:grpSpPr>
        <p:sp>
          <p:nvSpPr>
            <p:cNvPr id="3" name="object 3"/>
            <p:cNvSpPr/>
            <p:nvPr/>
          </p:nvSpPr>
          <p:spPr>
            <a:xfrm>
              <a:off x="5586983" y="271272"/>
              <a:ext cx="6441948" cy="57409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17108" y="501396"/>
              <a:ext cx="5981699" cy="52806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1123" y="1467611"/>
              <a:ext cx="5205984" cy="431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7972"/>
            <a:ext cx="12031979" cy="5641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26408" y="91438"/>
            <a:ext cx="4704588" cy="6707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2059305"/>
          </a:xfrm>
          <a:custGeom>
            <a:avLst/>
            <a:gdLst/>
            <a:ahLst/>
            <a:cxnLst/>
            <a:rect l="l" t="t" r="r" b="b"/>
            <a:pathLst>
              <a:path w="12192000" h="2059305">
                <a:moveTo>
                  <a:pt x="0" y="2058924"/>
                </a:moveTo>
                <a:lnTo>
                  <a:pt x="12192000" y="2058924"/>
                </a:lnTo>
                <a:lnTo>
                  <a:pt x="12192000" y="0"/>
                </a:lnTo>
                <a:lnTo>
                  <a:pt x="0" y="0"/>
                </a:lnTo>
                <a:lnTo>
                  <a:pt x="0" y="2058924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344923"/>
            <a:ext cx="12192000" cy="2513330"/>
          </a:xfrm>
          <a:custGeom>
            <a:avLst/>
            <a:gdLst/>
            <a:ahLst/>
            <a:cxnLst/>
            <a:rect l="l" t="t" r="r" b="b"/>
            <a:pathLst>
              <a:path w="12192000" h="2513329">
                <a:moveTo>
                  <a:pt x="0" y="2513075"/>
                </a:moveTo>
                <a:lnTo>
                  <a:pt x="12192000" y="2513075"/>
                </a:lnTo>
                <a:lnTo>
                  <a:pt x="12192000" y="0"/>
                </a:lnTo>
                <a:lnTo>
                  <a:pt x="0" y="0"/>
                </a:lnTo>
                <a:lnTo>
                  <a:pt x="0" y="2513075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2058923"/>
            <a:ext cx="12189460" cy="4799330"/>
            <a:chOff x="0" y="2058923"/>
            <a:chExt cx="12189460" cy="4799330"/>
          </a:xfrm>
        </p:grpSpPr>
        <p:sp>
          <p:nvSpPr>
            <p:cNvPr id="5" name="object 5"/>
            <p:cNvSpPr/>
            <p:nvPr/>
          </p:nvSpPr>
          <p:spPr>
            <a:xfrm>
              <a:off x="0" y="2058923"/>
              <a:ext cx="12189460" cy="1828800"/>
            </a:xfrm>
            <a:custGeom>
              <a:avLst/>
              <a:gdLst/>
              <a:ahLst/>
              <a:cxnLst/>
              <a:rect l="l" t="t" r="r" b="b"/>
              <a:pathLst>
                <a:path w="12189460" h="1828800">
                  <a:moveTo>
                    <a:pt x="12188952" y="0"/>
                  </a:moveTo>
                  <a:lnTo>
                    <a:pt x="0" y="0"/>
                  </a:lnTo>
                  <a:lnTo>
                    <a:pt x="0" y="1828800"/>
                  </a:lnTo>
                  <a:lnTo>
                    <a:pt x="12188952" y="1828800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099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3887723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8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88952" y="457200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A4D0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51788" y="3877054"/>
              <a:ext cx="8942831" cy="29809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81098" y="2480894"/>
            <a:ext cx="88068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125" dirty="0"/>
              <a:t>READING </a:t>
            </a:r>
            <a:r>
              <a:rPr sz="6000" spc="110" dirty="0"/>
              <a:t>FOOD</a:t>
            </a:r>
            <a:r>
              <a:rPr sz="6000" spc="315" dirty="0"/>
              <a:t> </a:t>
            </a:r>
            <a:r>
              <a:rPr sz="6000" spc="114" dirty="0"/>
              <a:t>LABEL</a:t>
            </a:r>
            <a:endParaRPr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3252" y="115823"/>
            <a:ext cx="10468356" cy="6612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066800" y="838200"/>
            <a:ext cx="3048000" cy="579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8077200" y="152400"/>
            <a:ext cx="32004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968" y="4641722"/>
            <a:ext cx="6323330" cy="53340"/>
          </a:xfrm>
          <a:custGeom>
            <a:avLst/>
            <a:gdLst/>
            <a:ahLst/>
            <a:cxnLst/>
            <a:rect l="l" t="t" r="r" b="b"/>
            <a:pathLst>
              <a:path w="6323330" h="53339">
                <a:moveTo>
                  <a:pt x="6323088" y="0"/>
                </a:moveTo>
                <a:lnTo>
                  <a:pt x="0" y="0"/>
                </a:lnTo>
                <a:lnTo>
                  <a:pt x="0" y="53339"/>
                </a:lnTo>
                <a:lnTo>
                  <a:pt x="6323088" y="53339"/>
                </a:lnTo>
                <a:lnTo>
                  <a:pt x="63230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0692" y="3459226"/>
            <a:ext cx="10363835" cy="3074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SzPct val="97500"/>
              <a:buFont typeface="Wingdings"/>
              <a:buChar char=""/>
              <a:tabLst>
                <a:tab pos="412115" algn="l"/>
              </a:tabLst>
            </a:pP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Food labels can help you limit the amount of  </a:t>
            </a:r>
            <a:r>
              <a:rPr sz="4000" b="1" spc="-5" dirty="0">
                <a:solidFill>
                  <a:srgbClr val="FFFF00"/>
                </a:solidFill>
                <a:latin typeface="Arial"/>
                <a:cs typeface="Arial"/>
              </a:rPr>
              <a:t>fat, sugar and cholesterol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in your diet by  making it easy for you to compare one food  item with another and choose the one with  lower</a:t>
            </a:r>
            <a:r>
              <a:rPr sz="40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amount.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59880" y="568451"/>
            <a:ext cx="4219956" cy="2871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7863" y="513587"/>
            <a:ext cx="4398264" cy="2926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836" y="1577467"/>
            <a:ext cx="5367655" cy="3074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SzPct val="97500"/>
              <a:buFont typeface="Wingdings"/>
              <a:buChar char=""/>
              <a:tabLst>
                <a:tab pos="412115" algn="l"/>
              </a:tabLst>
            </a:pP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The nutritional  information found on a  food label is based on  one 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serving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of that  particular</a:t>
            </a:r>
            <a:r>
              <a:rPr sz="40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food.</a:t>
            </a:r>
            <a:endParaRPr sz="40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993891" y="181356"/>
            <a:ext cx="5375275" cy="6537959"/>
            <a:chOff x="5993891" y="181356"/>
            <a:chExt cx="5375275" cy="6537959"/>
          </a:xfrm>
        </p:grpSpPr>
        <p:sp>
          <p:nvSpPr>
            <p:cNvPr id="4" name="object 4"/>
            <p:cNvSpPr/>
            <p:nvPr/>
          </p:nvSpPr>
          <p:spPr>
            <a:xfrm>
              <a:off x="6031991" y="181356"/>
              <a:ext cx="5337047" cy="65379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31991" y="655320"/>
              <a:ext cx="3903345" cy="845819"/>
            </a:xfrm>
            <a:custGeom>
              <a:avLst/>
              <a:gdLst/>
              <a:ahLst/>
              <a:cxnLst/>
              <a:rect l="l" t="t" r="r" b="b"/>
              <a:pathLst>
                <a:path w="3903345" h="845819">
                  <a:moveTo>
                    <a:pt x="0" y="422909"/>
                  </a:moveTo>
                  <a:lnTo>
                    <a:pt x="12531" y="374721"/>
                  </a:lnTo>
                  <a:lnTo>
                    <a:pt x="34388" y="343458"/>
                  </a:lnTo>
                  <a:lnTo>
                    <a:pt x="66576" y="312989"/>
                  </a:lnTo>
                  <a:lnTo>
                    <a:pt x="108690" y="283399"/>
                  </a:lnTo>
                  <a:lnTo>
                    <a:pt x="160325" y="254778"/>
                  </a:lnTo>
                  <a:lnTo>
                    <a:pt x="221078" y="227212"/>
                  </a:lnTo>
                  <a:lnTo>
                    <a:pt x="290544" y="200790"/>
                  </a:lnTo>
                  <a:lnTo>
                    <a:pt x="328418" y="188035"/>
                  </a:lnTo>
                  <a:lnTo>
                    <a:pt x="368318" y="175598"/>
                  </a:lnTo>
                  <a:lnTo>
                    <a:pt x="410195" y="163492"/>
                  </a:lnTo>
                  <a:lnTo>
                    <a:pt x="453997" y="151725"/>
                  </a:lnTo>
                  <a:lnTo>
                    <a:pt x="499674" y="140311"/>
                  </a:lnTo>
                  <a:lnTo>
                    <a:pt x="547176" y="129259"/>
                  </a:lnTo>
                  <a:lnTo>
                    <a:pt x="596451" y="118580"/>
                  </a:lnTo>
                  <a:lnTo>
                    <a:pt x="647450" y="108286"/>
                  </a:lnTo>
                  <a:lnTo>
                    <a:pt x="700121" y="98387"/>
                  </a:lnTo>
                  <a:lnTo>
                    <a:pt x="754415" y="88895"/>
                  </a:lnTo>
                  <a:lnTo>
                    <a:pt x="810280" y="79819"/>
                  </a:lnTo>
                  <a:lnTo>
                    <a:pt x="867667" y="71172"/>
                  </a:lnTo>
                  <a:lnTo>
                    <a:pt x="926524" y="62965"/>
                  </a:lnTo>
                  <a:lnTo>
                    <a:pt x="986801" y="55207"/>
                  </a:lnTo>
                  <a:lnTo>
                    <a:pt x="1048448" y="47910"/>
                  </a:lnTo>
                  <a:lnTo>
                    <a:pt x="1111414" y="41086"/>
                  </a:lnTo>
                  <a:lnTo>
                    <a:pt x="1175648" y="34744"/>
                  </a:lnTo>
                  <a:lnTo>
                    <a:pt x="1241100" y="28897"/>
                  </a:lnTo>
                  <a:lnTo>
                    <a:pt x="1307719" y="23554"/>
                  </a:lnTo>
                  <a:lnTo>
                    <a:pt x="1375455" y="18728"/>
                  </a:lnTo>
                  <a:lnTo>
                    <a:pt x="1444257" y="14428"/>
                  </a:lnTo>
                  <a:lnTo>
                    <a:pt x="1514075" y="10665"/>
                  </a:lnTo>
                  <a:lnTo>
                    <a:pt x="1584858" y="7452"/>
                  </a:lnTo>
                  <a:lnTo>
                    <a:pt x="1656556" y="4798"/>
                  </a:lnTo>
                  <a:lnTo>
                    <a:pt x="1729118" y="2715"/>
                  </a:lnTo>
                  <a:lnTo>
                    <a:pt x="1802493" y="1214"/>
                  </a:lnTo>
                  <a:lnTo>
                    <a:pt x="1876631" y="305"/>
                  </a:lnTo>
                  <a:lnTo>
                    <a:pt x="1951482" y="0"/>
                  </a:lnTo>
                  <a:lnTo>
                    <a:pt x="2026332" y="305"/>
                  </a:lnTo>
                  <a:lnTo>
                    <a:pt x="2100470" y="1214"/>
                  </a:lnTo>
                  <a:lnTo>
                    <a:pt x="2173845" y="2715"/>
                  </a:lnTo>
                  <a:lnTo>
                    <a:pt x="2246407" y="4798"/>
                  </a:lnTo>
                  <a:lnTo>
                    <a:pt x="2318105" y="7452"/>
                  </a:lnTo>
                  <a:lnTo>
                    <a:pt x="2388888" y="10665"/>
                  </a:lnTo>
                  <a:lnTo>
                    <a:pt x="2458706" y="14428"/>
                  </a:lnTo>
                  <a:lnTo>
                    <a:pt x="2527508" y="18728"/>
                  </a:lnTo>
                  <a:lnTo>
                    <a:pt x="2595244" y="23554"/>
                  </a:lnTo>
                  <a:lnTo>
                    <a:pt x="2661863" y="28897"/>
                  </a:lnTo>
                  <a:lnTo>
                    <a:pt x="2727315" y="34744"/>
                  </a:lnTo>
                  <a:lnTo>
                    <a:pt x="2791549" y="41086"/>
                  </a:lnTo>
                  <a:lnTo>
                    <a:pt x="2854515" y="47910"/>
                  </a:lnTo>
                  <a:lnTo>
                    <a:pt x="2916162" y="55207"/>
                  </a:lnTo>
                  <a:lnTo>
                    <a:pt x="2976439" y="62965"/>
                  </a:lnTo>
                  <a:lnTo>
                    <a:pt x="3035296" y="71172"/>
                  </a:lnTo>
                  <a:lnTo>
                    <a:pt x="3092683" y="79819"/>
                  </a:lnTo>
                  <a:lnTo>
                    <a:pt x="3148548" y="88895"/>
                  </a:lnTo>
                  <a:lnTo>
                    <a:pt x="3202842" y="98387"/>
                  </a:lnTo>
                  <a:lnTo>
                    <a:pt x="3255513" y="108286"/>
                  </a:lnTo>
                  <a:lnTo>
                    <a:pt x="3306512" y="118580"/>
                  </a:lnTo>
                  <a:lnTo>
                    <a:pt x="3355787" y="129259"/>
                  </a:lnTo>
                  <a:lnTo>
                    <a:pt x="3403289" y="140311"/>
                  </a:lnTo>
                  <a:lnTo>
                    <a:pt x="3448966" y="151725"/>
                  </a:lnTo>
                  <a:lnTo>
                    <a:pt x="3492768" y="163492"/>
                  </a:lnTo>
                  <a:lnTo>
                    <a:pt x="3534645" y="175598"/>
                  </a:lnTo>
                  <a:lnTo>
                    <a:pt x="3574545" y="188035"/>
                  </a:lnTo>
                  <a:lnTo>
                    <a:pt x="3612419" y="200790"/>
                  </a:lnTo>
                  <a:lnTo>
                    <a:pt x="3648216" y="213853"/>
                  </a:lnTo>
                  <a:lnTo>
                    <a:pt x="3713376" y="240858"/>
                  </a:lnTo>
                  <a:lnTo>
                    <a:pt x="3769620" y="268962"/>
                  </a:lnTo>
                  <a:lnTo>
                    <a:pt x="3816546" y="298078"/>
                  </a:lnTo>
                  <a:lnTo>
                    <a:pt x="3853747" y="328119"/>
                  </a:lnTo>
                  <a:lnTo>
                    <a:pt x="3880820" y="358996"/>
                  </a:lnTo>
                  <a:lnTo>
                    <a:pt x="3901554" y="406689"/>
                  </a:lnTo>
                  <a:lnTo>
                    <a:pt x="3902964" y="422909"/>
                  </a:lnTo>
                  <a:lnTo>
                    <a:pt x="3901554" y="439130"/>
                  </a:lnTo>
                  <a:lnTo>
                    <a:pt x="3880820" y="486823"/>
                  </a:lnTo>
                  <a:lnTo>
                    <a:pt x="3853747" y="517700"/>
                  </a:lnTo>
                  <a:lnTo>
                    <a:pt x="3816546" y="547741"/>
                  </a:lnTo>
                  <a:lnTo>
                    <a:pt x="3769620" y="576857"/>
                  </a:lnTo>
                  <a:lnTo>
                    <a:pt x="3713376" y="604961"/>
                  </a:lnTo>
                  <a:lnTo>
                    <a:pt x="3648216" y="631966"/>
                  </a:lnTo>
                  <a:lnTo>
                    <a:pt x="3612419" y="645029"/>
                  </a:lnTo>
                  <a:lnTo>
                    <a:pt x="3574545" y="657784"/>
                  </a:lnTo>
                  <a:lnTo>
                    <a:pt x="3534645" y="670221"/>
                  </a:lnTo>
                  <a:lnTo>
                    <a:pt x="3492768" y="682327"/>
                  </a:lnTo>
                  <a:lnTo>
                    <a:pt x="3448966" y="694094"/>
                  </a:lnTo>
                  <a:lnTo>
                    <a:pt x="3403289" y="705508"/>
                  </a:lnTo>
                  <a:lnTo>
                    <a:pt x="3355787" y="716560"/>
                  </a:lnTo>
                  <a:lnTo>
                    <a:pt x="3306512" y="727239"/>
                  </a:lnTo>
                  <a:lnTo>
                    <a:pt x="3255513" y="737533"/>
                  </a:lnTo>
                  <a:lnTo>
                    <a:pt x="3202842" y="747432"/>
                  </a:lnTo>
                  <a:lnTo>
                    <a:pt x="3148548" y="756924"/>
                  </a:lnTo>
                  <a:lnTo>
                    <a:pt x="3092683" y="766000"/>
                  </a:lnTo>
                  <a:lnTo>
                    <a:pt x="3035296" y="774647"/>
                  </a:lnTo>
                  <a:lnTo>
                    <a:pt x="2976439" y="782854"/>
                  </a:lnTo>
                  <a:lnTo>
                    <a:pt x="2916162" y="790612"/>
                  </a:lnTo>
                  <a:lnTo>
                    <a:pt x="2854515" y="797909"/>
                  </a:lnTo>
                  <a:lnTo>
                    <a:pt x="2791549" y="804733"/>
                  </a:lnTo>
                  <a:lnTo>
                    <a:pt x="2727315" y="811075"/>
                  </a:lnTo>
                  <a:lnTo>
                    <a:pt x="2661863" y="816922"/>
                  </a:lnTo>
                  <a:lnTo>
                    <a:pt x="2595244" y="822265"/>
                  </a:lnTo>
                  <a:lnTo>
                    <a:pt x="2527508" y="827091"/>
                  </a:lnTo>
                  <a:lnTo>
                    <a:pt x="2458706" y="831391"/>
                  </a:lnTo>
                  <a:lnTo>
                    <a:pt x="2388888" y="835154"/>
                  </a:lnTo>
                  <a:lnTo>
                    <a:pt x="2318105" y="838367"/>
                  </a:lnTo>
                  <a:lnTo>
                    <a:pt x="2246407" y="841021"/>
                  </a:lnTo>
                  <a:lnTo>
                    <a:pt x="2173845" y="843104"/>
                  </a:lnTo>
                  <a:lnTo>
                    <a:pt x="2100470" y="844605"/>
                  </a:lnTo>
                  <a:lnTo>
                    <a:pt x="2026332" y="845514"/>
                  </a:lnTo>
                  <a:lnTo>
                    <a:pt x="1951482" y="845819"/>
                  </a:lnTo>
                  <a:lnTo>
                    <a:pt x="1876631" y="845514"/>
                  </a:lnTo>
                  <a:lnTo>
                    <a:pt x="1802493" y="844605"/>
                  </a:lnTo>
                  <a:lnTo>
                    <a:pt x="1729118" y="843104"/>
                  </a:lnTo>
                  <a:lnTo>
                    <a:pt x="1656556" y="841021"/>
                  </a:lnTo>
                  <a:lnTo>
                    <a:pt x="1584858" y="838367"/>
                  </a:lnTo>
                  <a:lnTo>
                    <a:pt x="1514075" y="835154"/>
                  </a:lnTo>
                  <a:lnTo>
                    <a:pt x="1444257" y="831391"/>
                  </a:lnTo>
                  <a:lnTo>
                    <a:pt x="1375455" y="827091"/>
                  </a:lnTo>
                  <a:lnTo>
                    <a:pt x="1307719" y="822265"/>
                  </a:lnTo>
                  <a:lnTo>
                    <a:pt x="1241100" y="816922"/>
                  </a:lnTo>
                  <a:lnTo>
                    <a:pt x="1175648" y="811075"/>
                  </a:lnTo>
                  <a:lnTo>
                    <a:pt x="1111414" y="804733"/>
                  </a:lnTo>
                  <a:lnTo>
                    <a:pt x="1048448" y="797909"/>
                  </a:lnTo>
                  <a:lnTo>
                    <a:pt x="986801" y="790612"/>
                  </a:lnTo>
                  <a:lnTo>
                    <a:pt x="926524" y="782854"/>
                  </a:lnTo>
                  <a:lnTo>
                    <a:pt x="867667" y="774647"/>
                  </a:lnTo>
                  <a:lnTo>
                    <a:pt x="810280" y="766000"/>
                  </a:lnTo>
                  <a:lnTo>
                    <a:pt x="754415" y="756924"/>
                  </a:lnTo>
                  <a:lnTo>
                    <a:pt x="700121" y="747432"/>
                  </a:lnTo>
                  <a:lnTo>
                    <a:pt x="647450" y="737533"/>
                  </a:lnTo>
                  <a:lnTo>
                    <a:pt x="596451" y="727239"/>
                  </a:lnTo>
                  <a:lnTo>
                    <a:pt x="547176" y="716560"/>
                  </a:lnTo>
                  <a:lnTo>
                    <a:pt x="499674" y="705508"/>
                  </a:lnTo>
                  <a:lnTo>
                    <a:pt x="453997" y="694094"/>
                  </a:lnTo>
                  <a:lnTo>
                    <a:pt x="410195" y="682327"/>
                  </a:lnTo>
                  <a:lnTo>
                    <a:pt x="368318" y="670221"/>
                  </a:lnTo>
                  <a:lnTo>
                    <a:pt x="328418" y="657784"/>
                  </a:lnTo>
                  <a:lnTo>
                    <a:pt x="290544" y="645029"/>
                  </a:lnTo>
                  <a:lnTo>
                    <a:pt x="254747" y="631966"/>
                  </a:lnTo>
                  <a:lnTo>
                    <a:pt x="189587" y="604961"/>
                  </a:lnTo>
                  <a:lnTo>
                    <a:pt x="133343" y="576857"/>
                  </a:lnTo>
                  <a:lnTo>
                    <a:pt x="86417" y="547741"/>
                  </a:lnTo>
                  <a:lnTo>
                    <a:pt x="49216" y="517700"/>
                  </a:lnTo>
                  <a:lnTo>
                    <a:pt x="22143" y="486823"/>
                  </a:lnTo>
                  <a:lnTo>
                    <a:pt x="1409" y="439130"/>
                  </a:lnTo>
                  <a:lnTo>
                    <a:pt x="0" y="422909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675" y="5152135"/>
            <a:ext cx="1101407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SzPct val="97500"/>
              <a:buFont typeface="Wingdings"/>
              <a:buChar char=""/>
              <a:tabLst>
                <a:tab pos="412115" algn="l"/>
              </a:tabLst>
            </a:pP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Food label indicate the manufacturing date and  expiry date of the</a:t>
            </a:r>
            <a:r>
              <a:rPr sz="40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product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23788" y="339852"/>
            <a:ext cx="4925568" cy="4791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9952" y="1417319"/>
            <a:ext cx="3771900" cy="3713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0" y="342900"/>
            <a:ext cx="2999231" cy="422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952880"/>
            <a:ext cx="11744960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7861934" algn="l"/>
              </a:tabLst>
            </a:pPr>
            <a:r>
              <a:rPr spc="-5" dirty="0"/>
              <a:t>Study </a:t>
            </a:r>
            <a:r>
              <a:rPr dirty="0"/>
              <a:t>the </a:t>
            </a:r>
            <a:r>
              <a:rPr spc="-5" dirty="0"/>
              <a:t>nutrition </a:t>
            </a:r>
            <a:r>
              <a:rPr dirty="0"/>
              <a:t>facts </a:t>
            </a:r>
            <a:r>
              <a:rPr spc="-5" dirty="0"/>
              <a:t>of</a:t>
            </a:r>
            <a:r>
              <a:rPr spc="40" dirty="0"/>
              <a:t> </a:t>
            </a:r>
            <a:r>
              <a:rPr spc="-5" dirty="0"/>
              <a:t>a</a:t>
            </a:r>
            <a:r>
              <a:rPr dirty="0"/>
              <a:t> food.	List </a:t>
            </a:r>
            <a:r>
              <a:rPr spc="-5" dirty="0"/>
              <a:t>any  information you can get from the product label in the  data </a:t>
            </a:r>
            <a:r>
              <a:rPr dirty="0"/>
              <a:t>chart </a:t>
            </a:r>
            <a:r>
              <a:rPr spc="-40" dirty="0"/>
              <a:t>below.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73609" y="3373818"/>
          <a:ext cx="11739880" cy="25651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39880"/>
              </a:tblGrid>
              <a:tr h="1472565">
                <a:tc>
                  <a:txBody>
                    <a:bodyPr/>
                    <a:lstStyle/>
                    <a:p>
                      <a:pPr marL="90805">
                        <a:lnSpc>
                          <a:spcPts val="2900"/>
                        </a:lnSpc>
                        <a:spcBef>
                          <a:spcPts val="320"/>
                        </a:spcBef>
                        <a:tabLst>
                          <a:tab pos="1809114" algn="l"/>
                          <a:tab pos="3512185" algn="l"/>
                          <a:tab pos="5962015" algn="l"/>
                          <a:tab pos="7918450" algn="l"/>
                          <a:tab pos="9875520" algn="l"/>
                        </a:tabLst>
                      </a:pPr>
                      <a:r>
                        <a:rPr sz="3000" b="1" dirty="0">
                          <a:solidFill>
                            <a:srgbClr val="2C2C2C"/>
                          </a:solidFill>
                          <a:latin typeface="Arial"/>
                          <a:cs typeface="Arial"/>
                        </a:rPr>
                        <a:t>Food	Serving	</a:t>
                      </a:r>
                      <a:r>
                        <a:rPr sz="3600" b="1" baseline="13888" dirty="0">
                          <a:solidFill>
                            <a:srgbClr val="2C2C2C"/>
                          </a:solidFill>
                          <a:latin typeface="Arial"/>
                          <a:cs typeface="Arial"/>
                        </a:rPr>
                        <a:t>Ingredients	</a:t>
                      </a:r>
                      <a:r>
                        <a:rPr sz="2700" b="1" baseline="35493" dirty="0">
                          <a:solidFill>
                            <a:srgbClr val="2C2C2C"/>
                          </a:solidFill>
                          <a:latin typeface="Arial"/>
                          <a:cs typeface="Arial"/>
                        </a:rPr>
                        <a:t>Manufacturing	</a:t>
                      </a:r>
                      <a:r>
                        <a:rPr sz="3000" b="1" spc="-5" dirty="0">
                          <a:solidFill>
                            <a:srgbClr val="2C2C2C"/>
                          </a:solidFill>
                          <a:latin typeface="Arial"/>
                          <a:cs typeface="Arial"/>
                        </a:rPr>
                        <a:t>Best	</a:t>
                      </a:r>
                      <a:r>
                        <a:rPr sz="3000" b="1" dirty="0">
                          <a:solidFill>
                            <a:srgbClr val="2C2C2C"/>
                          </a:solidFill>
                          <a:latin typeface="Arial"/>
                          <a:cs typeface="Arial"/>
                        </a:rPr>
                        <a:t>Expiry</a:t>
                      </a:r>
                      <a:endParaRPr sz="3000" dirty="0">
                        <a:latin typeface="Arial"/>
                        <a:cs typeface="Arial"/>
                      </a:endParaRPr>
                    </a:p>
                    <a:p>
                      <a:pPr marL="678180" algn="ctr">
                        <a:lnSpc>
                          <a:spcPts val="1080"/>
                        </a:lnSpc>
                      </a:pPr>
                      <a:r>
                        <a:rPr sz="1800" b="1" spc="-5" dirty="0">
                          <a:solidFill>
                            <a:srgbClr val="2C2C2C"/>
                          </a:solidFill>
                          <a:latin typeface="Arial"/>
                          <a:cs typeface="Arial"/>
                        </a:rPr>
                        <a:t>Date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ts val="3220"/>
                        </a:lnSpc>
                        <a:tabLst>
                          <a:tab pos="1809114" algn="l"/>
                          <a:tab pos="7918450" algn="l"/>
                          <a:tab pos="9875520" algn="l"/>
                        </a:tabLst>
                      </a:pPr>
                      <a:r>
                        <a:rPr sz="3000" b="1" dirty="0">
                          <a:solidFill>
                            <a:srgbClr val="2C2C2C"/>
                          </a:solidFill>
                          <a:latin typeface="Arial"/>
                          <a:cs typeface="Arial"/>
                        </a:rPr>
                        <a:t>Product	Size	Before	Date</a:t>
                      </a:r>
                      <a:endParaRPr sz="3000" dirty="0">
                        <a:latin typeface="Arial"/>
                        <a:cs typeface="Arial"/>
                      </a:endParaRPr>
                    </a:p>
                    <a:p>
                      <a:pPr marL="7918450">
                        <a:lnSpc>
                          <a:spcPct val="100000"/>
                        </a:lnSpc>
                      </a:pPr>
                      <a:r>
                        <a:rPr sz="3000" b="1" spc="-5" dirty="0">
                          <a:solidFill>
                            <a:srgbClr val="2C2C2C"/>
                          </a:solidFill>
                          <a:latin typeface="Arial"/>
                          <a:cs typeface="Arial"/>
                        </a:rPr>
                        <a:t>Date</a:t>
                      </a:r>
                      <a:endParaRPr sz="3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099BDD"/>
                    </a:solidFill>
                  </a:tcPr>
                </a:tc>
              </a:tr>
              <a:tr h="54387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3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099BDD"/>
                      </a:solidFill>
                      <a:prstDash val="solid"/>
                    </a:lnL>
                    <a:lnR w="9525">
                      <a:solidFill>
                        <a:srgbClr val="099BDD"/>
                      </a:solidFill>
                      <a:prstDash val="solid"/>
                    </a:lnR>
                    <a:lnB w="9525">
                      <a:solidFill>
                        <a:srgbClr val="099BDD"/>
                      </a:solidFill>
                      <a:prstDash val="solid"/>
                    </a:lnB>
                    <a:solidFill>
                      <a:srgbClr val="5F5F5F"/>
                    </a:solidFill>
                  </a:tcPr>
                </a:tc>
              </a:tr>
              <a:tr h="54866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3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36194" marB="0">
                    <a:lnL w="9525">
                      <a:solidFill>
                        <a:srgbClr val="099BDD"/>
                      </a:solidFill>
                      <a:prstDash val="solid"/>
                    </a:lnL>
                    <a:lnR w="9525">
                      <a:solidFill>
                        <a:srgbClr val="099BDD"/>
                      </a:solidFill>
                      <a:prstDash val="solid"/>
                    </a:lnR>
                    <a:lnT w="9525">
                      <a:solidFill>
                        <a:srgbClr val="099BDD"/>
                      </a:solidFill>
                      <a:prstDash val="solid"/>
                    </a:lnT>
                    <a:lnB w="9525">
                      <a:solidFill>
                        <a:srgbClr val="099BDD"/>
                      </a:solidFill>
                      <a:prstDash val="solid"/>
                    </a:lnB>
                    <a:solidFill>
                      <a:srgbClr val="5F5F5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8675" y="0"/>
            <a:ext cx="8994648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183</Words>
  <Application>Microsoft Office PowerPoint</Application>
  <PresentationFormat>Grand écran</PresentationFormat>
  <Paragraphs>38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Office Theme</vt:lpstr>
      <vt:lpstr>Unit6: Health and Welfare</vt:lpstr>
      <vt:lpstr>Food</vt:lpstr>
      <vt:lpstr>READING FOOD LABEL</vt:lpstr>
      <vt:lpstr>Présentation PowerPoint</vt:lpstr>
      <vt:lpstr>Présentation PowerPoint</vt:lpstr>
      <vt:lpstr>Présentation PowerPoint</vt:lpstr>
      <vt:lpstr>Présentation PowerPoint</vt:lpstr>
      <vt:lpstr>Study the nutrition facts of a food. List any  information you can get from the product label in the  data chart below.</vt:lpstr>
      <vt:lpstr>Présentation PowerPoint</vt:lpstr>
      <vt:lpstr>Présentation PowerPoint</vt:lpstr>
      <vt:lpstr>READING MEDICINE LABELS</vt:lpstr>
      <vt:lpstr>Reading Medicine Labels</vt:lpstr>
      <vt:lpstr>Reading Medicine Labels</vt:lpstr>
      <vt:lpstr>Reading Medicine Labels</vt:lpstr>
      <vt:lpstr>Reading Medicine Labels</vt:lpstr>
      <vt:lpstr>Reading Medicine Labels</vt:lpstr>
      <vt:lpstr>Reading Medicine Labels</vt:lpstr>
      <vt:lpstr>Reading Medicine Labels</vt:lpstr>
      <vt:lpstr>READING PESTICIDE  LABELS</vt:lpstr>
      <vt:lpstr>Présentation PowerPoint</vt:lpstr>
      <vt:lpstr>Présentation PowerPoint</vt:lpstr>
      <vt:lpstr>Présentation PowerPoint</vt:lpstr>
      <vt:lpstr>Présentation PowerPoint</vt:lpstr>
      <vt:lpstr>What is the importance of  reading product labels?</vt:lpstr>
      <vt:lpstr>They ensure the safety of the user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Unit6: Health and Welfare</dc:title>
  <dc:creator>Lahbib</dc:creator>
  <cp:lastModifiedBy>Lahbib</cp:lastModifiedBy>
  <cp:revision>3</cp:revision>
  <dcterms:created xsi:type="dcterms:W3CDTF">2020-02-19T23:40:13Z</dcterms:created>
  <dcterms:modified xsi:type="dcterms:W3CDTF">2020-02-19T23:57:28Z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2018-06-24T00:00:00Z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2020-02-19T00:00:00Z</vt:filetime>
  </property>
</Properties>
</file>