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2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4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5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6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wmf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24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3.png"/><Relationship Id="rId10" Type="http://schemas.openxmlformats.org/officeDocument/2006/relationships/image" Target="../media/image7.wmf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1.png"/><Relationship Id="rId18" Type="http://schemas.openxmlformats.org/officeDocument/2006/relationships/image" Target="../media/image10.wmf"/><Relationship Id="rId26" Type="http://schemas.microsoft.com/office/2007/relationships/hdphoto" Target="../media/hdphoto2.wdp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4.wdp"/><Relationship Id="rId24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7.wmf"/><Relationship Id="rId23" Type="http://schemas.openxmlformats.org/officeDocument/2006/relationships/image" Target="../media/image15.png"/><Relationship Id="rId28" Type="http://schemas.openxmlformats.org/officeDocument/2006/relationships/image" Target="../media/image23.png"/><Relationship Id="rId10" Type="http://schemas.openxmlformats.org/officeDocument/2006/relationships/image" Target="../media/image22.png"/><Relationship Id="rId19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6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7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8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9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0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1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02425" y="573534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161" y="862585"/>
            <a:ext cx="864505" cy="8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35" descr="Patatas_frit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amburgues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1036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2" y="39904"/>
            <a:ext cx="6936675" cy="6778192"/>
          </a:xfrm>
          <a:prstGeom prst="rect">
            <a:avLst/>
          </a:prstGeom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06" y="5585314"/>
            <a:ext cx="1951758" cy="9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58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248358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6018754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1078" y="479331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82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69868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599634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61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3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63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65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73586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65501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246903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60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2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62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64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72353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6995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3990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60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2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62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64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z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59701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752989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165421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 redondeado">
            <a:hlinkClick r:id="" action="ppaction://hlinkshowjump?jump=endshow" highlightClick="1"/>
          </p:cNvPr>
          <p:cNvSpPr/>
          <p:nvPr/>
        </p:nvSpPr>
        <p:spPr>
          <a:xfrm>
            <a:off x="395536" y="5897335"/>
            <a:ext cx="1224136" cy="599871"/>
          </a:xfrm>
          <a:prstGeom prst="roundRect">
            <a:avLst>
              <a:gd name="adj" fmla="val 23595"/>
            </a:avLst>
          </a:prstGeom>
          <a:gradFill>
            <a:gsLst>
              <a:gs pos="46000">
                <a:srgbClr val="DF5B4D"/>
              </a:gs>
              <a:gs pos="0">
                <a:srgbClr val="C00000"/>
              </a:gs>
              <a:gs pos="76500">
                <a:srgbClr val="FE5B80"/>
              </a:gs>
              <a:gs pos="60000">
                <a:srgbClr val="FDB699"/>
              </a:gs>
              <a:gs pos="100000">
                <a:srgbClr val="CC0000"/>
              </a:gs>
            </a:gsLst>
          </a:gradFill>
          <a:ln w="762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EXIT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2" name="5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8103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lksh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29" name="Picture 5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35" descr="Patatas_frit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 descr="Hamburgues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40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51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51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2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8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8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3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8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35" descr="Patatas_frit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Hamburgues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BUR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274349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9109640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3990975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9024537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9087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L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3821991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910992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334432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9144029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482483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ndy_b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46463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191108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2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ughn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38019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7983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63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5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65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67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ken_w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297</Words>
  <Application>Microsoft Office PowerPoint</Application>
  <PresentationFormat>Affichage à l'écran (4:3)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3_Tema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Lahbib</cp:lastModifiedBy>
  <cp:revision>36</cp:revision>
  <dcterms:created xsi:type="dcterms:W3CDTF">2013-11-26T19:28:38Z</dcterms:created>
  <dcterms:modified xsi:type="dcterms:W3CDTF">2018-02-04T20:46:52Z</dcterms:modified>
</cp:coreProperties>
</file>